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  <p:sldMasterId id="2147483842" r:id="rId3"/>
  </p:sldMasterIdLst>
  <p:notesMasterIdLst>
    <p:notesMasterId r:id="rId24"/>
  </p:notesMasterIdLst>
  <p:handoutMasterIdLst>
    <p:handoutMasterId r:id="rId25"/>
  </p:handoutMasterIdLst>
  <p:sldIdLst>
    <p:sldId id="357" r:id="rId4"/>
    <p:sldId id="350" r:id="rId5"/>
    <p:sldId id="351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3" r:id="rId21"/>
    <p:sldId id="374" r:id="rId22"/>
    <p:sldId id="376" r:id="rId2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5A5"/>
    <a:srgbClr val="EDBE61"/>
    <a:srgbClr val="EE7858"/>
    <a:srgbClr val="C3DEF5"/>
    <a:srgbClr val="3399FF"/>
    <a:srgbClr val="C7E6A4"/>
    <a:srgbClr val="A9D0F1"/>
    <a:srgbClr val="BA8C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71" autoAdjust="0"/>
    <p:restoredTop sz="91980" autoAdjust="0"/>
  </p:normalViewPr>
  <p:slideViewPr>
    <p:cSldViewPr>
      <p:cViewPr>
        <p:scale>
          <a:sx n="48" d="100"/>
          <a:sy n="48" d="100"/>
        </p:scale>
        <p:origin x="-2724" y="-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A01C8-E191-424E-9AE9-AE9FEA3008E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0AAE191-0F2F-46F0-8B70-AD898D9ACAD8}">
      <dgm:prSet phldrT="[Text]"/>
      <dgm:spPr/>
      <dgm:t>
        <a:bodyPr/>
        <a:lstStyle/>
        <a:p>
          <a:r>
            <a:rPr lang="ar-LB" dirty="0" smtClean="0"/>
            <a:t>تطوير العسل </a:t>
          </a:r>
          <a:endParaRPr lang="en-GB" dirty="0"/>
        </a:p>
      </dgm:t>
    </dgm:pt>
    <dgm:pt modelId="{A7DB55A8-EC79-4EDC-8586-6A174B19B440}" type="parTrans" cxnId="{A9929EA5-E733-4951-8C84-E95F7F38B3BC}">
      <dgm:prSet/>
      <dgm:spPr/>
      <dgm:t>
        <a:bodyPr/>
        <a:lstStyle/>
        <a:p>
          <a:endParaRPr lang="en-GB"/>
        </a:p>
      </dgm:t>
    </dgm:pt>
    <dgm:pt modelId="{F999D67C-7D3D-4203-9531-DEC3D24F1679}" type="sibTrans" cxnId="{A9929EA5-E733-4951-8C84-E95F7F38B3BC}">
      <dgm:prSet/>
      <dgm:spPr/>
      <dgm:t>
        <a:bodyPr/>
        <a:lstStyle/>
        <a:p>
          <a:endParaRPr lang="en-GB"/>
        </a:p>
      </dgm:t>
    </dgm:pt>
    <dgm:pt modelId="{301F6F1F-EDAB-4F5B-A03E-3A815F76727B}">
      <dgm:prSet phldrT="[Text]"/>
      <dgm:spPr/>
      <dgm:t>
        <a:bodyPr/>
        <a:lstStyle/>
        <a:p>
          <a:r>
            <a:rPr lang="ar-LB" dirty="0" smtClean="0"/>
            <a:t>توسيع مزارع  </a:t>
          </a:r>
          <a:endParaRPr lang="en-GB" dirty="0"/>
        </a:p>
      </dgm:t>
    </dgm:pt>
    <dgm:pt modelId="{B108939E-10E9-4C6F-B624-8913169BE40D}" type="parTrans" cxnId="{0F7AF3C2-3C64-4EAA-B583-DAE834A9B12D}">
      <dgm:prSet/>
      <dgm:spPr/>
      <dgm:t>
        <a:bodyPr/>
        <a:lstStyle/>
        <a:p>
          <a:endParaRPr lang="en-GB"/>
        </a:p>
      </dgm:t>
    </dgm:pt>
    <dgm:pt modelId="{8A7CC63A-AA30-40FD-A910-546475D4F35C}" type="sibTrans" cxnId="{0F7AF3C2-3C64-4EAA-B583-DAE834A9B12D}">
      <dgm:prSet/>
      <dgm:spPr/>
      <dgm:t>
        <a:bodyPr/>
        <a:lstStyle/>
        <a:p>
          <a:endParaRPr lang="en-GB"/>
        </a:p>
      </dgm:t>
    </dgm:pt>
    <dgm:pt modelId="{BD88AB01-E915-439B-B136-58CD648DAB38}">
      <dgm:prSet phldrT="[Text]"/>
      <dgm:spPr/>
      <dgm:t>
        <a:bodyPr/>
        <a:lstStyle/>
        <a:p>
          <a:r>
            <a:rPr lang="ar-LB" dirty="0" smtClean="0"/>
            <a:t>معمل تعبئة وتغليف</a:t>
          </a:r>
          <a:endParaRPr lang="en-GB" dirty="0"/>
        </a:p>
      </dgm:t>
    </dgm:pt>
    <dgm:pt modelId="{DCE833F6-D777-4B8B-8D05-19088ED78803}" type="parTrans" cxnId="{3A0EA144-7DC6-4D48-9A07-86297331D66D}">
      <dgm:prSet/>
      <dgm:spPr/>
      <dgm:t>
        <a:bodyPr/>
        <a:lstStyle/>
        <a:p>
          <a:endParaRPr lang="en-GB"/>
        </a:p>
      </dgm:t>
    </dgm:pt>
    <dgm:pt modelId="{08CDC159-016B-4FA9-ABCB-D381AFD80B49}" type="sibTrans" cxnId="{3A0EA144-7DC6-4D48-9A07-86297331D66D}">
      <dgm:prSet/>
      <dgm:spPr/>
      <dgm:t>
        <a:bodyPr/>
        <a:lstStyle/>
        <a:p>
          <a:endParaRPr lang="en-GB"/>
        </a:p>
      </dgm:t>
    </dgm:pt>
    <dgm:pt modelId="{C78F54D1-137A-4776-88E2-7A73D708DF25}">
      <dgm:prSet phldrT="[Text]"/>
      <dgm:spPr/>
      <dgm:t>
        <a:bodyPr/>
        <a:lstStyle/>
        <a:p>
          <a:r>
            <a:rPr lang="ar-LB" dirty="0" smtClean="0"/>
            <a:t>اشناء مواصفة معتمدة </a:t>
          </a:r>
          <a:endParaRPr lang="en-GB" dirty="0"/>
        </a:p>
      </dgm:t>
    </dgm:pt>
    <dgm:pt modelId="{E95CBDA6-8A0E-4333-BEC6-35BB56E49C51}" type="parTrans" cxnId="{4E9D6079-E738-42BD-B911-F2117D423B0E}">
      <dgm:prSet/>
      <dgm:spPr/>
      <dgm:t>
        <a:bodyPr/>
        <a:lstStyle/>
        <a:p>
          <a:endParaRPr lang="en-GB"/>
        </a:p>
      </dgm:t>
    </dgm:pt>
    <dgm:pt modelId="{CC6F9862-9228-471D-943B-7A1F235AE0CB}" type="sibTrans" cxnId="{4E9D6079-E738-42BD-B911-F2117D423B0E}">
      <dgm:prSet/>
      <dgm:spPr/>
      <dgm:t>
        <a:bodyPr/>
        <a:lstStyle/>
        <a:p>
          <a:endParaRPr lang="en-GB"/>
        </a:p>
      </dgm:t>
    </dgm:pt>
    <dgm:pt modelId="{BEADCA3E-F387-4AD6-B5C1-749C92432B9A}">
      <dgm:prSet phldrT="[Text]"/>
      <dgm:spPr/>
      <dgm:t>
        <a:bodyPr/>
        <a:lstStyle/>
        <a:p>
          <a:r>
            <a:rPr lang="ar-LB" dirty="0" smtClean="0"/>
            <a:t>انشاء مختبر للمطابقة </a:t>
          </a:r>
          <a:endParaRPr lang="en-GB" dirty="0"/>
        </a:p>
      </dgm:t>
    </dgm:pt>
    <dgm:pt modelId="{0724469C-CF25-47B1-BA1A-1D0FF153B29C}" type="parTrans" cxnId="{64AA3C07-FF80-4C12-B6AC-9E76C3287028}">
      <dgm:prSet/>
      <dgm:spPr/>
      <dgm:t>
        <a:bodyPr/>
        <a:lstStyle/>
        <a:p>
          <a:endParaRPr lang="en-GB"/>
        </a:p>
      </dgm:t>
    </dgm:pt>
    <dgm:pt modelId="{35EA6AEB-B5E3-4D45-8340-D9C2296E148B}" type="sibTrans" cxnId="{64AA3C07-FF80-4C12-B6AC-9E76C3287028}">
      <dgm:prSet/>
      <dgm:spPr/>
      <dgm:t>
        <a:bodyPr/>
        <a:lstStyle/>
        <a:p>
          <a:endParaRPr lang="en-GB"/>
        </a:p>
      </dgm:t>
    </dgm:pt>
    <dgm:pt modelId="{E1FA76A6-3467-455A-9B86-D271F0BCBA9F}">
      <dgm:prSet/>
      <dgm:spPr/>
      <dgm:t>
        <a:bodyPr/>
        <a:lstStyle/>
        <a:p>
          <a:r>
            <a:rPr lang="ar-LB" dirty="0" smtClean="0"/>
            <a:t>توزيع خلايا وتدريب</a:t>
          </a:r>
          <a:endParaRPr lang="en-GB" dirty="0"/>
        </a:p>
      </dgm:t>
    </dgm:pt>
    <dgm:pt modelId="{84E20435-791D-43D3-B829-3B64FCDE6A82}" type="parTrans" cxnId="{EBC95954-0374-47B7-9A32-B162C49FDB04}">
      <dgm:prSet/>
      <dgm:spPr/>
      <dgm:t>
        <a:bodyPr/>
        <a:lstStyle/>
        <a:p>
          <a:endParaRPr lang="en-GB"/>
        </a:p>
      </dgm:t>
    </dgm:pt>
    <dgm:pt modelId="{89492345-9C90-414B-A13B-40CD12F632CF}" type="sibTrans" cxnId="{EBC95954-0374-47B7-9A32-B162C49FDB04}">
      <dgm:prSet/>
      <dgm:spPr/>
      <dgm:t>
        <a:bodyPr/>
        <a:lstStyle/>
        <a:p>
          <a:endParaRPr lang="en-GB"/>
        </a:p>
      </dgm:t>
    </dgm:pt>
    <dgm:pt modelId="{869BAAF8-C7F1-411D-A4D0-ABFBD27A2155}" type="pres">
      <dgm:prSet presAssocID="{C94A01C8-E191-424E-9AE9-AE9FEA3008E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645AC9C-DA7F-443F-BF21-54F858F5C76E}" type="pres">
      <dgm:prSet presAssocID="{C0AAE191-0F2F-46F0-8B70-AD898D9ACAD8}" presName="centerShape" presStyleLbl="node0" presStyleIdx="0" presStyleCnt="1" custLinFactNeighborX="-303" custLinFactNeighborY="1308"/>
      <dgm:spPr/>
      <dgm:t>
        <a:bodyPr/>
        <a:lstStyle/>
        <a:p>
          <a:endParaRPr lang="en-GB"/>
        </a:p>
      </dgm:t>
    </dgm:pt>
    <dgm:pt modelId="{CAB8BDFA-2741-4961-85D7-2A2E26BFB138}" type="pres">
      <dgm:prSet presAssocID="{B108939E-10E9-4C6F-B624-8913169BE40D}" presName="Name9" presStyleLbl="parChTrans1D2" presStyleIdx="0" presStyleCnt="5"/>
      <dgm:spPr/>
      <dgm:t>
        <a:bodyPr/>
        <a:lstStyle/>
        <a:p>
          <a:endParaRPr lang="en-GB"/>
        </a:p>
      </dgm:t>
    </dgm:pt>
    <dgm:pt modelId="{60375D90-2CB5-4D3B-8039-EE8C8EDBAF7F}" type="pres">
      <dgm:prSet presAssocID="{B108939E-10E9-4C6F-B624-8913169BE40D}" presName="connTx" presStyleLbl="parChTrans1D2" presStyleIdx="0" presStyleCnt="5"/>
      <dgm:spPr/>
      <dgm:t>
        <a:bodyPr/>
        <a:lstStyle/>
        <a:p>
          <a:endParaRPr lang="en-GB"/>
        </a:p>
      </dgm:t>
    </dgm:pt>
    <dgm:pt modelId="{52717CE1-A82A-43C6-B0BC-5DDE61484412}" type="pres">
      <dgm:prSet presAssocID="{301F6F1F-EDAB-4F5B-A03E-3A815F76727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68D23-6AEF-4EDF-A1FD-28546BF45DCE}" type="pres">
      <dgm:prSet presAssocID="{84E20435-791D-43D3-B829-3B64FCDE6A82}" presName="Name9" presStyleLbl="parChTrans1D2" presStyleIdx="1" presStyleCnt="5"/>
      <dgm:spPr/>
      <dgm:t>
        <a:bodyPr/>
        <a:lstStyle/>
        <a:p>
          <a:endParaRPr lang="en-GB"/>
        </a:p>
      </dgm:t>
    </dgm:pt>
    <dgm:pt modelId="{E67F1CB8-22F0-4327-9626-7C729A0082FD}" type="pres">
      <dgm:prSet presAssocID="{84E20435-791D-43D3-B829-3B64FCDE6A82}" presName="connTx" presStyleLbl="parChTrans1D2" presStyleIdx="1" presStyleCnt="5"/>
      <dgm:spPr/>
      <dgm:t>
        <a:bodyPr/>
        <a:lstStyle/>
        <a:p>
          <a:endParaRPr lang="en-GB"/>
        </a:p>
      </dgm:t>
    </dgm:pt>
    <dgm:pt modelId="{19C39CDD-8925-47BE-B761-AADDAE282D06}" type="pres">
      <dgm:prSet presAssocID="{E1FA76A6-3467-455A-9B86-D271F0BCBA9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B0470B-D5A3-4FA4-9337-BFDD57C1AA00}" type="pres">
      <dgm:prSet presAssocID="{DCE833F6-D777-4B8B-8D05-19088ED78803}" presName="Name9" presStyleLbl="parChTrans1D2" presStyleIdx="2" presStyleCnt="5"/>
      <dgm:spPr/>
      <dgm:t>
        <a:bodyPr/>
        <a:lstStyle/>
        <a:p>
          <a:endParaRPr lang="en-GB"/>
        </a:p>
      </dgm:t>
    </dgm:pt>
    <dgm:pt modelId="{4A74EB96-1F82-4561-B573-F7B172E60396}" type="pres">
      <dgm:prSet presAssocID="{DCE833F6-D777-4B8B-8D05-19088ED78803}" presName="connTx" presStyleLbl="parChTrans1D2" presStyleIdx="2" presStyleCnt="5"/>
      <dgm:spPr/>
      <dgm:t>
        <a:bodyPr/>
        <a:lstStyle/>
        <a:p>
          <a:endParaRPr lang="en-GB"/>
        </a:p>
      </dgm:t>
    </dgm:pt>
    <dgm:pt modelId="{50340530-FA96-4A07-B67A-AB5AF738D6CB}" type="pres">
      <dgm:prSet presAssocID="{BD88AB01-E915-439B-B136-58CD648DAB3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6CAFF5-7670-46CD-A91C-6CAC68302CDC}" type="pres">
      <dgm:prSet presAssocID="{E95CBDA6-8A0E-4333-BEC6-35BB56E49C51}" presName="Name9" presStyleLbl="parChTrans1D2" presStyleIdx="3" presStyleCnt="5"/>
      <dgm:spPr/>
      <dgm:t>
        <a:bodyPr/>
        <a:lstStyle/>
        <a:p>
          <a:endParaRPr lang="en-GB"/>
        </a:p>
      </dgm:t>
    </dgm:pt>
    <dgm:pt modelId="{CB355B26-4540-40C8-8082-B7C1AAD79842}" type="pres">
      <dgm:prSet presAssocID="{E95CBDA6-8A0E-4333-BEC6-35BB56E49C51}" presName="connTx" presStyleLbl="parChTrans1D2" presStyleIdx="3" presStyleCnt="5"/>
      <dgm:spPr/>
      <dgm:t>
        <a:bodyPr/>
        <a:lstStyle/>
        <a:p>
          <a:endParaRPr lang="en-GB"/>
        </a:p>
      </dgm:t>
    </dgm:pt>
    <dgm:pt modelId="{4A4AE833-64E9-4A42-8A55-CDD271354D78}" type="pres">
      <dgm:prSet presAssocID="{C78F54D1-137A-4776-88E2-7A73D708DF2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D3CDD5-CFF4-49AA-8F13-A5E3D4DC02BD}" type="pres">
      <dgm:prSet presAssocID="{0724469C-CF25-47B1-BA1A-1D0FF153B29C}" presName="Name9" presStyleLbl="parChTrans1D2" presStyleIdx="4" presStyleCnt="5"/>
      <dgm:spPr/>
      <dgm:t>
        <a:bodyPr/>
        <a:lstStyle/>
        <a:p>
          <a:endParaRPr lang="en-GB"/>
        </a:p>
      </dgm:t>
    </dgm:pt>
    <dgm:pt modelId="{AD9959E7-79AD-4936-88E9-C9C59F405E86}" type="pres">
      <dgm:prSet presAssocID="{0724469C-CF25-47B1-BA1A-1D0FF153B29C}" presName="connTx" presStyleLbl="parChTrans1D2" presStyleIdx="4" presStyleCnt="5"/>
      <dgm:spPr/>
      <dgm:t>
        <a:bodyPr/>
        <a:lstStyle/>
        <a:p>
          <a:endParaRPr lang="en-GB"/>
        </a:p>
      </dgm:t>
    </dgm:pt>
    <dgm:pt modelId="{C310D5DE-4A7B-4618-97A3-49C091B87300}" type="pres">
      <dgm:prSet presAssocID="{BEADCA3E-F387-4AD6-B5C1-749C92432B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7909141-58EB-4DE4-A3EC-1F341DFDB8FF}" type="presOf" srcId="{B108939E-10E9-4C6F-B624-8913169BE40D}" destId="{60375D90-2CB5-4D3B-8039-EE8C8EDBAF7F}" srcOrd="1" destOrd="0" presId="urn:microsoft.com/office/officeart/2005/8/layout/radial1"/>
    <dgm:cxn modelId="{63DEE225-E12D-4880-BF58-EDDBE7BE2F29}" type="presOf" srcId="{E1FA76A6-3467-455A-9B86-D271F0BCBA9F}" destId="{19C39CDD-8925-47BE-B761-AADDAE282D06}" srcOrd="0" destOrd="0" presId="urn:microsoft.com/office/officeart/2005/8/layout/radial1"/>
    <dgm:cxn modelId="{9D72529D-A1E1-433F-9532-E0E75D5BBCCC}" type="presOf" srcId="{BEADCA3E-F387-4AD6-B5C1-749C92432B9A}" destId="{C310D5DE-4A7B-4618-97A3-49C091B87300}" srcOrd="0" destOrd="0" presId="urn:microsoft.com/office/officeart/2005/8/layout/radial1"/>
    <dgm:cxn modelId="{FFE197F8-9C22-4416-A66A-3D9DE15F76A9}" type="presOf" srcId="{DCE833F6-D777-4B8B-8D05-19088ED78803}" destId="{C6B0470B-D5A3-4FA4-9337-BFDD57C1AA00}" srcOrd="0" destOrd="0" presId="urn:microsoft.com/office/officeart/2005/8/layout/radial1"/>
    <dgm:cxn modelId="{398AEFFC-A70C-451A-8655-8C5F0BFDFD82}" type="presOf" srcId="{84E20435-791D-43D3-B829-3B64FCDE6A82}" destId="{E67F1CB8-22F0-4327-9626-7C729A0082FD}" srcOrd="1" destOrd="0" presId="urn:microsoft.com/office/officeart/2005/8/layout/radial1"/>
    <dgm:cxn modelId="{251E566E-DF78-43B8-AF89-F9523974D679}" type="presOf" srcId="{0724469C-CF25-47B1-BA1A-1D0FF153B29C}" destId="{AD9959E7-79AD-4936-88E9-C9C59F405E86}" srcOrd="1" destOrd="0" presId="urn:microsoft.com/office/officeart/2005/8/layout/radial1"/>
    <dgm:cxn modelId="{C7EEE561-48B8-41D2-B999-B699D0755117}" type="presOf" srcId="{E95CBDA6-8A0E-4333-BEC6-35BB56E49C51}" destId="{CB355B26-4540-40C8-8082-B7C1AAD79842}" srcOrd="1" destOrd="0" presId="urn:microsoft.com/office/officeart/2005/8/layout/radial1"/>
    <dgm:cxn modelId="{0F7AF3C2-3C64-4EAA-B583-DAE834A9B12D}" srcId="{C0AAE191-0F2F-46F0-8B70-AD898D9ACAD8}" destId="{301F6F1F-EDAB-4F5B-A03E-3A815F76727B}" srcOrd="0" destOrd="0" parTransId="{B108939E-10E9-4C6F-B624-8913169BE40D}" sibTransId="{8A7CC63A-AA30-40FD-A910-546475D4F35C}"/>
    <dgm:cxn modelId="{AB1CC538-112C-4FC7-B6B8-262B917D7E9D}" type="presOf" srcId="{DCE833F6-D777-4B8B-8D05-19088ED78803}" destId="{4A74EB96-1F82-4561-B573-F7B172E60396}" srcOrd="1" destOrd="0" presId="urn:microsoft.com/office/officeart/2005/8/layout/radial1"/>
    <dgm:cxn modelId="{64AA3C07-FF80-4C12-B6AC-9E76C3287028}" srcId="{C0AAE191-0F2F-46F0-8B70-AD898D9ACAD8}" destId="{BEADCA3E-F387-4AD6-B5C1-749C92432B9A}" srcOrd="4" destOrd="0" parTransId="{0724469C-CF25-47B1-BA1A-1D0FF153B29C}" sibTransId="{35EA6AEB-B5E3-4D45-8340-D9C2296E148B}"/>
    <dgm:cxn modelId="{1F468F20-F47C-4A45-8D34-6358CE00CB92}" type="presOf" srcId="{C94A01C8-E191-424E-9AE9-AE9FEA3008E3}" destId="{869BAAF8-C7F1-411D-A4D0-ABFBD27A2155}" srcOrd="0" destOrd="0" presId="urn:microsoft.com/office/officeart/2005/8/layout/radial1"/>
    <dgm:cxn modelId="{210348C3-C51F-4975-A10E-23D8482ED073}" type="presOf" srcId="{E95CBDA6-8A0E-4333-BEC6-35BB56E49C51}" destId="{886CAFF5-7670-46CD-A91C-6CAC68302CDC}" srcOrd="0" destOrd="0" presId="urn:microsoft.com/office/officeart/2005/8/layout/radial1"/>
    <dgm:cxn modelId="{A9929EA5-E733-4951-8C84-E95F7F38B3BC}" srcId="{C94A01C8-E191-424E-9AE9-AE9FEA3008E3}" destId="{C0AAE191-0F2F-46F0-8B70-AD898D9ACAD8}" srcOrd="0" destOrd="0" parTransId="{A7DB55A8-EC79-4EDC-8586-6A174B19B440}" sibTransId="{F999D67C-7D3D-4203-9531-DEC3D24F1679}"/>
    <dgm:cxn modelId="{1A086D38-2ADD-44C6-ABAA-5A25E6F7351F}" type="presOf" srcId="{301F6F1F-EDAB-4F5B-A03E-3A815F76727B}" destId="{52717CE1-A82A-43C6-B0BC-5DDE61484412}" srcOrd="0" destOrd="0" presId="urn:microsoft.com/office/officeart/2005/8/layout/radial1"/>
    <dgm:cxn modelId="{657B2984-B071-4D5F-99BF-A0142FE1613A}" type="presOf" srcId="{84E20435-791D-43D3-B829-3B64FCDE6A82}" destId="{00F68D23-6AEF-4EDF-A1FD-28546BF45DCE}" srcOrd="0" destOrd="0" presId="urn:microsoft.com/office/officeart/2005/8/layout/radial1"/>
    <dgm:cxn modelId="{C9617D81-B3F2-4055-8A7F-DE0FB1C686FA}" type="presOf" srcId="{B108939E-10E9-4C6F-B624-8913169BE40D}" destId="{CAB8BDFA-2741-4961-85D7-2A2E26BFB138}" srcOrd="0" destOrd="0" presId="urn:microsoft.com/office/officeart/2005/8/layout/radial1"/>
    <dgm:cxn modelId="{3A0EA144-7DC6-4D48-9A07-86297331D66D}" srcId="{C0AAE191-0F2F-46F0-8B70-AD898D9ACAD8}" destId="{BD88AB01-E915-439B-B136-58CD648DAB38}" srcOrd="2" destOrd="0" parTransId="{DCE833F6-D777-4B8B-8D05-19088ED78803}" sibTransId="{08CDC159-016B-4FA9-ABCB-D381AFD80B49}"/>
    <dgm:cxn modelId="{EBC95954-0374-47B7-9A32-B162C49FDB04}" srcId="{C0AAE191-0F2F-46F0-8B70-AD898D9ACAD8}" destId="{E1FA76A6-3467-455A-9B86-D271F0BCBA9F}" srcOrd="1" destOrd="0" parTransId="{84E20435-791D-43D3-B829-3B64FCDE6A82}" sibTransId="{89492345-9C90-414B-A13B-40CD12F632CF}"/>
    <dgm:cxn modelId="{4E9D6079-E738-42BD-B911-F2117D423B0E}" srcId="{C0AAE191-0F2F-46F0-8B70-AD898D9ACAD8}" destId="{C78F54D1-137A-4776-88E2-7A73D708DF25}" srcOrd="3" destOrd="0" parTransId="{E95CBDA6-8A0E-4333-BEC6-35BB56E49C51}" sibTransId="{CC6F9862-9228-471D-943B-7A1F235AE0CB}"/>
    <dgm:cxn modelId="{359DF0BF-84DA-40C2-890A-B3657E087C7C}" type="presOf" srcId="{C78F54D1-137A-4776-88E2-7A73D708DF25}" destId="{4A4AE833-64E9-4A42-8A55-CDD271354D78}" srcOrd="0" destOrd="0" presId="urn:microsoft.com/office/officeart/2005/8/layout/radial1"/>
    <dgm:cxn modelId="{6DA3370E-5000-477F-A474-BCEE69DF8CD9}" type="presOf" srcId="{C0AAE191-0F2F-46F0-8B70-AD898D9ACAD8}" destId="{7645AC9C-DA7F-443F-BF21-54F858F5C76E}" srcOrd="0" destOrd="0" presId="urn:microsoft.com/office/officeart/2005/8/layout/radial1"/>
    <dgm:cxn modelId="{4B171D3B-CD73-46AC-88F6-D9F6E9EDE644}" type="presOf" srcId="{BD88AB01-E915-439B-B136-58CD648DAB38}" destId="{50340530-FA96-4A07-B67A-AB5AF738D6CB}" srcOrd="0" destOrd="0" presId="urn:microsoft.com/office/officeart/2005/8/layout/radial1"/>
    <dgm:cxn modelId="{DF33E9E8-EA89-4600-ABDA-7732B4824988}" type="presOf" srcId="{0724469C-CF25-47B1-BA1A-1D0FF153B29C}" destId="{BCD3CDD5-CFF4-49AA-8F13-A5E3D4DC02BD}" srcOrd="0" destOrd="0" presId="urn:microsoft.com/office/officeart/2005/8/layout/radial1"/>
    <dgm:cxn modelId="{29F65148-5165-4305-AD45-D03B830FB8AF}" type="presParOf" srcId="{869BAAF8-C7F1-411D-A4D0-ABFBD27A2155}" destId="{7645AC9C-DA7F-443F-BF21-54F858F5C76E}" srcOrd="0" destOrd="0" presId="urn:microsoft.com/office/officeart/2005/8/layout/radial1"/>
    <dgm:cxn modelId="{9B0E45CB-91D7-4C96-9AE8-869E44D67FBD}" type="presParOf" srcId="{869BAAF8-C7F1-411D-A4D0-ABFBD27A2155}" destId="{CAB8BDFA-2741-4961-85D7-2A2E26BFB138}" srcOrd="1" destOrd="0" presId="urn:microsoft.com/office/officeart/2005/8/layout/radial1"/>
    <dgm:cxn modelId="{B063D440-10B3-4763-9965-7508E53B8812}" type="presParOf" srcId="{CAB8BDFA-2741-4961-85D7-2A2E26BFB138}" destId="{60375D90-2CB5-4D3B-8039-EE8C8EDBAF7F}" srcOrd="0" destOrd="0" presId="urn:microsoft.com/office/officeart/2005/8/layout/radial1"/>
    <dgm:cxn modelId="{13A57650-4C8A-4E36-B14E-1BFD5C56DE2F}" type="presParOf" srcId="{869BAAF8-C7F1-411D-A4D0-ABFBD27A2155}" destId="{52717CE1-A82A-43C6-B0BC-5DDE61484412}" srcOrd="2" destOrd="0" presId="urn:microsoft.com/office/officeart/2005/8/layout/radial1"/>
    <dgm:cxn modelId="{31DFAD03-5322-4697-97C3-53F814013D4A}" type="presParOf" srcId="{869BAAF8-C7F1-411D-A4D0-ABFBD27A2155}" destId="{00F68D23-6AEF-4EDF-A1FD-28546BF45DCE}" srcOrd="3" destOrd="0" presId="urn:microsoft.com/office/officeart/2005/8/layout/radial1"/>
    <dgm:cxn modelId="{B34970F5-E2A9-4222-AA69-5079DD728103}" type="presParOf" srcId="{00F68D23-6AEF-4EDF-A1FD-28546BF45DCE}" destId="{E67F1CB8-22F0-4327-9626-7C729A0082FD}" srcOrd="0" destOrd="0" presId="urn:microsoft.com/office/officeart/2005/8/layout/radial1"/>
    <dgm:cxn modelId="{EA75A31F-6D7C-4412-B4B8-E4A06E9D5415}" type="presParOf" srcId="{869BAAF8-C7F1-411D-A4D0-ABFBD27A2155}" destId="{19C39CDD-8925-47BE-B761-AADDAE282D06}" srcOrd="4" destOrd="0" presId="urn:microsoft.com/office/officeart/2005/8/layout/radial1"/>
    <dgm:cxn modelId="{1A5316A1-6E56-4ED4-A37D-AE31D429ACD8}" type="presParOf" srcId="{869BAAF8-C7F1-411D-A4D0-ABFBD27A2155}" destId="{C6B0470B-D5A3-4FA4-9337-BFDD57C1AA00}" srcOrd="5" destOrd="0" presId="urn:microsoft.com/office/officeart/2005/8/layout/radial1"/>
    <dgm:cxn modelId="{32D3E412-DA97-49E7-B705-ED8D3CAEB64C}" type="presParOf" srcId="{C6B0470B-D5A3-4FA4-9337-BFDD57C1AA00}" destId="{4A74EB96-1F82-4561-B573-F7B172E60396}" srcOrd="0" destOrd="0" presId="urn:microsoft.com/office/officeart/2005/8/layout/radial1"/>
    <dgm:cxn modelId="{01454C3A-6D52-4C78-9F46-47EA1E483C6F}" type="presParOf" srcId="{869BAAF8-C7F1-411D-A4D0-ABFBD27A2155}" destId="{50340530-FA96-4A07-B67A-AB5AF738D6CB}" srcOrd="6" destOrd="0" presId="urn:microsoft.com/office/officeart/2005/8/layout/radial1"/>
    <dgm:cxn modelId="{A04355AF-3694-4F6E-9A25-380B00BE0C86}" type="presParOf" srcId="{869BAAF8-C7F1-411D-A4D0-ABFBD27A2155}" destId="{886CAFF5-7670-46CD-A91C-6CAC68302CDC}" srcOrd="7" destOrd="0" presId="urn:microsoft.com/office/officeart/2005/8/layout/radial1"/>
    <dgm:cxn modelId="{EEA3894E-DAFD-4EEB-8A43-2989765E2966}" type="presParOf" srcId="{886CAFF5-7670-46CD-A91C-6CAC68302CDC}" destId="{CB355B26-4540-40C8-8082-B7C1AAD79842}" srcOrd="0" destOrd="0" presId="urn:microsoft.com/office/officeart/2005/8/layout/radial1"/>
    <dgm:cxn modelId="{BA898242-6459-480C-B6C3-92AA7C8BF57E}" type="presParOf" srcId="{869BAAF8-C7F1-411D-A4D0-ABFBD27A2155}" destId="{4A4AE833-64E9-4A42-8A55-CDD271354D78}" srcOrd="8" destOrd="0" presId="urn:microsoft.com/office/officeart/2005/8/layout/radial1"/>
    <dgm:cxn modelId="{76CBC45D-C78C-48E2-A31B-C0BC5C41ECE7}" type="presParOf" srcId="{869BAAF8-C7F1-411D-A4D0-ABFBD27A2155}" destId="{BCD3CDD5-CFF4-49AA-8F13-A5E3D4DC02BD}" srcOrd="9" destOrd="0" presId="urn:microsoft.com/office/officeart/2005/8/layout/radial1"/>
    <dgm:cxn modelId="{D362A97D-1918-482F-88FA-D26C3F21244F}" type="presParOf" srcId="{BCD3CDD5-CFF4-49AA-8F13-A5E3D4DC02BD}" destId="{AD9959E7-79AD-4936-88E9-C9C59F405E86}" srcOrd="0" destOrd="0" presId="urn:microsoft.com/office/officeart/2005/8/layout/radial1"/>
    <dgm:cxn modelId="{9FBA4B0C-C0BB-4442-B0AC-46990F870F22}" type="presParOf" srcId="{869BAAF8-C7F1-411D-A4D0-ABFBD27A2155}" destId="{C310D5DE-4A7B-4618-97A3-49C091B87300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1188A9-651B-407C-A49D-9D2812EF092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0A75A22-9E75-460B-8208-6377C3A0392A}">
      <dgm:prSet phldrT="[Text]"/>
      <dgm:spPr/>
      <dgm:t>
        <a:bodyPr/>
        <a:lstStyle/>
        <a:p>
          <a:r>
            <a:rPr lang="ar-LB" dirty="0" smtClean="0"/>
            <a:t>الاهداف </a:t>
          </a:r>
          <a:endParaRPr lang="en-GB" dirty="0"/>
        </a:p>
      </dgm:t>
    </dgm:pt>
    <dgm:pt modelId="{C63C9224-473A-4ED0-958F-4FAB360F04A1}" type="parTrans" cxnId="{44A643E6-99C7-496A-BD28-9B3FA23FCDE6}">
      <dgm:prSet/>
      <dgm:spPr/>
      <dgm:t>
        <a:bodyPr/>
        <a:lstStyle/>
        <a:p>
          <a:endParaRPr lang="en-GB"/>
        </a:p>
      </dgm:t>
    </dgm:pt>
    <dgm:pt modelId="{2C969B47-DAA3-4791-9848-788A89A67161}" type="sibTrans" cxnId="{44A643E6-99C7-496A-BD28-9B3FA23FCDE6}">
      <dgm:prSet/>
      <dgm:spPr/>
      <dgm:t>
        <a:bodyPr/>
        <a:lstStyle/>
        <a:p>
          <a:endParaRPr lang="en-GB"/>
        </a:p>
      </dgm:t>
    </dgm:pt>
    <dgm:pt modelId="{58F4F3CB-C0A9-4E54-9504-DC3C81A6A0B0}">
      <dgm:prSet phldrT="[Text]"/>
      <dgm:spPr/>
      <dgm:t>
        <a:bodyPr/>
        <a:lstStyle/>
        <a:p>
          <a:r>
            <a:rPr lang="ar-LB" dirty="0" smtClean="0"/>
            <a:t>الاستراتيجية </a:t>
          </a:r>
          <a:endParaRPr lang="en-GB" dirty="0"/>
        </a:p>
      </dgm:t>
    </dgm:pt>
    <dgm:pt modelId="{9691166F-F306-457B-92BE-194E0AA1C836}" type="parTrans" cxnId="{D551872C-871A-4145-9FB6-8CF5EC8549DA}">
      <dgm:prSet/>
      <dgm:spPr/>
      <dgm:t>
        <a:bodyPr/>
        <a:lstStyle/>
        <a:p>
          <a:endParaRPr lang="en-GB"/>
        </a:p>
      </dgm:t>
    </dgm:pt>
    <dgm:pt modelId="{B6E2A7CC-C7C2-4510-A226-57354E2AD737}" type="sibTrans" cxnId="{D551872C-871A-4145-9FB6-8CF5EC8549DA}">
      <dgm:prSet/>
      <dgm:spPr/>
      <dgm:t>
        <a:bodyPr/>
        <a:lstStyle/>
        <a:p>
          <a:endParaRPr lang="en-GB"/>
        </a:p>
      </dgm:t>
    </dgm:pt>
    <dgm:pt modelId="{1B3875FB-3BF5-45FF-B2E5-D76DAA7F831D}">
      <dgm:prSet phldrT="[Text]"/>
      <dgm:spPr/>
      <dgm:t>
        <a:bodyPr/>
        <a:lstStyle/>
        <a:p>
          <a:r>
            <a:rPr lang="ar-LB" dirty="0" smtClean="0"/>
            <a:t>الانشطة </a:t>
          </a:r>
          <a:endParaRPr lang="en-GB" dirty="0"/>
        </a:p>
      </dgm:t>
    </dgm:pt>
    <dgm:pt modelId="{9B95001D-20E1-4269-9D4B-5AD4EC7C8B3A}" type="parTrans" cxnId="{59B7100E-4363-4824-BDC0-91A109E6267F}">
      <dgm:prSet/>
      <dgm:spPr/>
      <dgm:t>
        <a:bodyPr/>
        <a:lstStyle/>
        <a:p>
          <a:endParaRPr lang="en-GB"/>
        </a:p>
      </dgm:t>
    </dgm:pt>
    <dgm:pt modelId="{E20C5566-1B1D-4D53-9962-790517440828}" type="sibTrans" cxnId="{59B7100E-4363-4824-BDC0-91A109E6267F}">
      <dgm:prSet/>
      <dgm:spPr/>
      <dgm:t>
        <a:bodyPr/>
        <a:lstStyle/>
        <a:p>
          <a:endParaRPr lang="en-GB"/>
        </a:p>
      </dgm:t>
    </dgm:pt>
    <dgm:pt modelId="{767AB353-1B73-48CF-98C4-D7FA96ED47C6}">
      <dgm:prSet phldrT="[Text]"/>
      <dgm:spPr/>
      <dgm:t>
        <a:bodyPr/>
        <a:lstStyle/>
        <a:p>
          <a:r>
            <a:rPr lang="ar-LB" dirty="0" smtClean="0"/>
            <a:t>المخرجات </a:t>
          </a:r>
          <a:endParaRPr lang="en-GB" dirty="0"/>
        </a:p>
      </dgm:t>
    </dgm:pt>
    <dgm:pt modelId="{70A889D2-E8BD-4197-AAE1-EB7A50F5E1D7}" type="parTrans" cxnId="{FA2F15BE-1E75-4C00-B6B8-63F1E9FD7A20}">
      <dgm:prSet/>
      <dgm:spPr/>
      <dgm:t>
        <a:bodyPr/>
        <a:lstStyle/>
        <a:p>
          <a:endParaRPr lang="en-GB"/>
        </a:p>
      </dgm:t>
    </dgm:pt>
    <dgm:pt modelId="{2FA6191D-5E85-4DCF-9B58-D26F50EB0C64}" type="sibTrans" cxnId="{FA2F15BE-1E75-4C00-B6B8-63F1E9FD7A20}">
      <dgm:prSet/>
      <dgm:spPr/>
      <dgm:t>
        <a:bodyPr/>
        <a:lstStyle/>
        <a:p>
          <a:endParaRPr lang="en-GB"/>
        </a:p>
      </dgm:t>
    </dgm:pt>
    <dgm:pt modelId="{219188CA-A3BE-41CE-8D62-6AD0AA72D4EF}">
      <dgm:prSet phldrT="[Text]"/>
      <dgm:spPr/>
      <dgm:t>
        <a:bodyPr/>
        <a:lstStyle/>
        <a:p>
          <a:r>
            <a:rPr lang="ar-LB" dirty="0" smtClean="0"/>
            <a:t>المؤشرات </a:t>
          </a:r>
          <a:endParaRPr lang="en-GB" dirty="0"/>
        </a:p>
      </dgm:t>
    </dgm:pt>
    <dgm:pt modelId="{1761A76F-EBC6-4D59-8C34-EABD2F1FF9E8}" type="parTrans" cxnId="{E7B1AC3E-B30E-4631-992F-18E43D79CCE9}">
      <dgm:prSet/>
      <dgm:spPr/>
      <dgm:t>
        <a:bodyPr/>
        <a:lstStyle/>
        <a:p>
          <a:endParaRPr lang="en-GB"/>
        </a:p>
      </dgm:t>
    </dgm:pt>
    <dgm:pt modelId="{F49EA475-86F7-4F12-B5FD-1732D63493C9}" type="sibTrans" cxnId="{E7B1AC3E-B30E-4631-992F-18E43D79CCE9}">
      <dgm:prSet/>
      <dgm:spPr/>
      <dgm:t>
        <a:bodyPr/>
        <a:lstStyle/>
        <a:p>
          <a:endParaRPr lang="en-GB"/>
        </a:p>
      </dgm:t>
    </dgm:pt>
    <dgm:pt modelId="{A2F9F57D-FFFF-4B02-8FEB-1C27D4E3823A}" type="pres">
      <dgm:prSet presAssocID="{F01188A9-651B-407C-A49D-9D2812EF09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CFBCA89-E387-463B-9BDA-47C321C9436A}" type="pres">
      <dgm:prSet presAssocID="{B0A75A22-9E75-460B-8208-6377C3A039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324A5-C18F-41C6-B235-FAA28D9C6CB7}" type="pres">
      <dgm:prSet presAssocID="{B0A75A22-9E75-460B-8208-6377C3A0392A}" presName="spNode" presStyleCnt="0"/>
      <dgm:spPr/>
    </dgm:pt>
    <dgm:pt modelId="{51B01340-65D9-4477-9E99-365C141F39C7}" type="pres">
      <dgm:prSet presAssocID="{2C969B47-DAA3-4791-9848-788A89A67161}" presName="sibTrans" presStyleLbl="sibTrans1D1" presStyleIdx="0" presStyleCnt="5"/>
      <dgm:spPr/>
      <dgm:t>
        <a:bodyPr/>
        <a:lstStyle/>
        <a:p>
          <a:endParaRPr lang="en-GB"/>
        </a:p>
      </dgm:t>
    </dgm:pt>
    <dgm:pt modelId="{8389C587-0AF7-4368-87AF-B87F6D327A6F}" type="pres">
      <dgm:prSet presAssocID="{58F4F3CB-C0A9-4E54-9504-DC3C81A6A0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C33695-80CE-488E-951B-948CA6179B5F}" type="pres">
      <dgm:prSet presAssocID="{58F4F3CB-C0A9-4E54-9504-DC3C81A6A0B0}" presName="spNode" presStyleCnt="0"/>
      <dgm:spPr/>
    </dgm:pt>
    <dgm:pt modelId="{65855369-1F18-4EC2-B51A-40E1CA9B9562}" type="pres">
      <dgm:prSet presAssocID="{B6E2A7CC-C7C2-4510-A226-57354E2AD737}" presName="sibTrans" presStyleLbl="sibTrans1D1" presStyleIdx="1" presStyleCnt="5"/>
      <dgm:spPr/>
      <dgm:t>
        <a:bodyPr/>
        <a:lstStyle/>
        <a:p>
          <a:endParaRPr lang="en-GB"/>
        </a:p>
      </dgm:t>
    </dgm:pt>
    <dgm:pt modelId="{38671117-46F2-4C96-9775-B8D39E28D771}" type="pres">
      <dgm:prSet presAssocID="{1B3875FB-3BF5-45FF-B2E5-D76DAA7F831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B98290-497B-4000-8305-B6A1F8678664}" type="pres">
      <dgm:prSet presAssocID="{1B3875FB-3BF5-45FF-B2E5-D76DAA7F831D}" presName="spNode" presStyleCnt="0"/>
      <dgm:spPr/>
    </dgm:pt>
    <dgm:pt modelId="{50D4AA23-D67A-49F5-9264-8B787C45510C}" type="pres">
      <dgm:prSet presAssocID="{E20C5566-1B1D-4D53-9962-790517440828}" presName="sibTrans" presStyleLbl="sibTrans1D1" presStyleIdx="2" presStyleCnt="5"/>
      <dgm:spPr/>
      <dgm:t>
        <a:bodyPr/>
        <a:lstStyle/>
        <a:p>
          <a:endParaRPr lang="en-GB"/>
        </a:p>
      </dgm:t>
    </dgm:pt>
    <dgm:pt modelId="{A35257C7-ED73-44EC-AC3D-AE9EBF52D01A}" type="pres">
      <dgm:prSet presAssocID="{767AB353-1B73-48CF-98C4-D7FA96ED47C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6AD2AF-5DFA-40BE-9037-103B25D3C585}" type="pres">
      <dgm:prSet presAssocID="{767AB353-1B73-48CF-98C4-D7FA96ED47C6}" presName="spNode" presStyleCnt="0"/>
      <dgm:spPr/>
    </dgm:pt>
    <dgm:pt modelId="{120E472E-B5A9-464D-AA42-B365601E273C}" type="pres">
      <dgm:prSet presAssocID="{2FA6191D-5E85-4DCF-9B58-D26F50EB0C64}" presName="sibTrans" presStyleLbl="sibTrans1D1" presStyleIdx="3" presStyleCnt="5"/>
      <dgm:spPr/>
      <dgm:t>
        <a:bodyPr/>
        <a:lstStyle/>
        <a:p>
          <a:endParaRPr lang="en-GB"/>
        </a:p>
      </dgm:t>
    </dgm:pt>
    <dgm:pt modelId="{0DA802F2-2A3C-4BF7-9FF9-1C7ED65749B1}" type="pres">
      <dgm:prSet presAssocID="{219188CA-A3BE-41CE-8D62-6AD0AA72D4E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1B117E-ADBC-4D3A-A80A-BD512FFC78AF}" type="pres">
      <dgm:prSet presAssocID="{219188CA-A3BE-41CE-8D62-6AD0AA72D4EF}" presName="spNode" presStyleCnt="0"/>
      <dgm:spPr/>
    </dgm:pt>
    <dgm:pt modelId="{1AEA62CA-8485-4E2D-970A-AB914A7DE84D}" type="pres">
      <dgm:prSet presAssocID="{F49EA475-86F7-4F12-B5FD-1732D63493C9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FB216955-8D18-4443-976D-63739916C982}" type="presOf" srcId="{2FA6191D-5E85-4DCF-9B58-D26F50EB0C64}" destId="{120E472E-B5A9-464D-AA42-B365601E273C}" srcOrd="0" destOrd="0" presId="urn:microsoft.com/office/officeart/2005/8/layout/cycle5"/>
    <dgm:cxn modelId="{FE682F9F-278F-412B-9A4D-8FD8A8922F7A}" type="presOf" srcId="{58F4F3CB-C0A9-4E54-9504-DC3C81A6A0B0}" destId="{8389C587-0AF7-4368-87AF-B87F6D327A6F}" srcOrd="0" destOrd="0" presId="urn:microsoft.com/office/officeart/2005/8/layout/cycle5"/>
    <dgm:cxn modelId="{A316A079-5639-49A4-86A9-7A1401FA4161}" type="presOf" srcId="{F49EA475-86F7-4F12-B5FD-1732D63493C9}" destId="{1AEA62CA-8485-4E2D-970A-AB914A7DE84D}" srcOrd="0" destOrd="0" presId="urn:microsoft.com/office/officeart/2005/8/layout/cycle5"/>
    <dgm:cxn modelId="{4F2648D4-B016-43A8-A1BD-DB19BF9AE8BC}" type="presOf" srcId="{F01188A9-651B-407C-A49D-9D2812EF0923}" destId="{A2F9F57D-FFFF-4B02-8FEB-1C27D4E3823A}" srcOrd="0" destOrd="0" presId="urn:microsoft.com/office/officeart/2005/8/layout/cycle5"/>
    <dgm:cxn modelId="{19B166CA-9B81-488F-A553-5842A77B6A57}" type="presOf" srcId="{E20C5566-1B1D-4D53-9962-790517440828}" destId="{50D4AA23-D67A-49F5-9264-8B787C45510C}" srcOrd="0" destOrd="0" presId="urn:microsoft.com/office/officeart/2005/8/layout/cycle5"/>
    <dgm:cxn modelId="{E2C47F2C-49C9-4867-B381-A0986EE6390C}" type="presOf" srcId="{B6E2A7CC-C7C2-4510-A226-57354E2AD737}" destId="{65855369-1F18-4EC2-B51A-40E1CA9B9562}" srcOrd="0" destOrd="0" presId="urn:microsoft.com/office/officeart/2005/8/layout/cycle5"/>
    <dgm:cxn modelId="{E7B1AC3E-B30E-4631-992F-18E43D79CCE9}" srcId="{F01188A9-651B-407C-A49D-9D2812EF0923}" destId="{219188CA-A3BE-41CE-8D62-6AD0AA72D4EF}" srcOrd="4" destOrd="0" parTransId="{1761A76F-EBC6-4D59-8C34-EABD2F1FF9E8}" sibTransId="{F49EA475-86F7-4F12-B5FD-1732D63493C9}"/>
    <dgm:cxn modelId="{59B7100E-4363-4824-BDC0-91A109E6267F}" srcId="{F01188A9-651B-407C-A49D-9D2812EF0923}" destId="{1B3875FB-3BF5-45FF-B2E5-D76DAA7F831D}" srcOrd="2" destOrd="0" parTransId="{9B95001D-20E1-4269-9D4B-5AD4EC7C8B3A}" sibTransId="{E20C5566-1B1D-4D53-9962-790517440828}"/>
    <dgm:cxn modelId="{44A643E6-99C7-496A-BD28-9B3FA23FCDE6}" srcId="{F01188A9-651B-407C-A49D-9D2812EF0923}" destId="{B0A75A22-9E75-460B-8208-6377C3A0392A}" srcOrd="0" destOrd="0" parTransId="{C63C9224-473A-4ED0-958F-4FAB360F04A1}" sibTransId="{2C969B47-DAA3-4791-9848-788A89A67161}"/>
    <dgm:cxn modelId="{B6322CEE-8B65-4F87-AE76-AEA1B391394D}" type="presOf" srcId="{767AB353-1B73-48CF-98C4-D7FA96ED47C6}" destId="{A35257C7-ED73-44EC-AC3D-AE9EBF52D01A}" srcOrd="0" destOrd="0" presId="urn:microsoft.com/office/officeart/2005/8/layout/cycle5"/>
    <dgm:cxn modelId="{D43543D7-0211-4552-8D94-9B7B5FC9F407}" type="presOf" srcId="{1B3875FB-3BF5-45FF-B2E5-D76DAA7F831D}" destId="{38671117-46F2-4C96-9775-B8D39E28D771}" srcOrd="0" destOrd="0" presId="urn:microsoft.com/office/officeart/2005/8/layout/cycle5"/>
    <dgm:cxn modelId="{D551872C-871A-4145-9FB6-8CF5EC8549DA}" srcId="{F01188A9-651B-407C-A49D-9D2812EF0923}" destId="{58F4F3CB-C0A9-4E54-9504-DC3C81A6A0B0}" srcOrd="1" destOrd="0" parTransId="{9691166F-F306-457B-92BE-194E0AA1C836}" sibTransId="{B6E2A7CC-C7C2-4510-A226-57354E2AD737}"/>
    <dgm:cxn modelId="{8E67BDA2-C012-4CEA-82B2-103B53B93457}" type="presOf" srcId="{2C969B47-DAA3-4791-9848-788A89A67161}" destId="{51B01340-65D9-4477-9E99-365C141F39C7}" srcOrd="0" destOrd="0" presId="urn:microsoft.com/office/officeart/2005/8/layout/cycle5"/>
    <dgm:cxn modelId="{E77F0876-F120-4073-9A0A-607B2934B69D}" type="presOf" srcId="{B0A75A22-9E75-460B-8208-6377C3A0392A}" destId="{CCFBCA89-E387-463B-9BDA-47C321C9436A}" srcOrd="0" destOrd="0" presId="urn:microsoft.com/office/officeart/2005/8/layout/cycle5"/>
    <dgm:cxn modelId="{1004D8D4-3DA1-4FB3-B0D4-9F02177BB604}" type="presOf" srcId="{219188CA-A3BE-41CE-8D62-6AD0AA72D4EF}" destId="{0DA802F2-2A3C-4BF7-9FF9-1C7ED65749B1}" srcOrd="0" destOrd="0" presId="urn:microsoft.com/office/officeart/2005/8/layout/cycle5"/>
    <dgm:cxn modelId="{FA2F15BE-1E75-4C00-B6B8-63F1E9FD7A20}" srcId="{F01188A9-651B-407C-A49D-9D2812EF0923}" destId="{767AB353-1B73-48CF-98C4-D7FA96ED47C6}" srcOrd="3" destOrd="0" parTransId="{70A889D2-E8BD-4197-AAE1-EB7A50F5E1D7}" sibTransId="{2FA6191D-5E85-4DCF-9B58-D26F50EB0C64}"/>
    <dgm:cxn modelId="{3120536F-94C7-4C03-AE02-D15434882B65}" type="presParOf" srcId="{A2F9F57D-FFFF-4B02-8FEB-1C27D4E3823A}" destId="{CCFBCA89-E387-463B-9BDA-47C321C9436A}" srcOrd="0" destOrd="0" presId="urn:microsoft.com/office/officeart/2005/8/layout/cycle5"/>
    <dgm:cxn modelId="{8D263CFE-1A4D-4119-AE4B-ACEE08FDD778}" type="presParOf" srcId="{A2F9F57D-FFFF-4B02-8FEB-1C27D4E3823A}" destId="{FB0324A5-C18F-41C6-B235-FAA28D9C6CB7}" srcOrd="1" destOrd="0" presId="urn:microsoft.com/office/officeart/2005/8/layout/cycle5"/>
    <dgm:cxn modelId="{9B6E1630-BDAF-4ECF-8F67-397D9F1BA13D}" type="presParOf" srcId="{A2F9F57D-FFFF-4B02-8FEB-1C27D4E3823A}" destId="{51B01340-65D9-4477-9E99-365C141F39C7}" srcOrd="2" destOrd="0" presId="urn:microsoft.com/office/officeart/2005/8/layout/cycle5"/>
    <dgm:cxn modelId="{3063E230-D94B-4E7C-B9D3-3E3BDB308F7E}" type="presParOf" srcId="{A2F9F57D-FFFF-4B02-8FEB-1C27D4E3823A}" destId="{8389C587-0AF7-4368-87AF-B87F6D327A6F}" srcOrd="3" destOrd="0" presId="urn:microsoft.com/office/officeart/2005/8/layout/cycle5"/>
    <dgm:cxn modelId="{5E73DE16-387B-4A3B-B11A-C20469766E75}" type="presParOf" srcId="{A2F9F57D-FFFF-4B02-8FEB-1C27D4E3823A}" destId="{2FC33695-80CE-488E-951B-948CA6179B5F}" srcOrd="4" destOrd="0" presId="urn:microsoft.com/office/officeart/2005/8/layout/cycle5"/>
    <dgm:cxn modelId="{1AE071CC-1B83-4999-8A84-337BA32D6D29}" type="presParOf" srcId="{A2F9F57D-FFFF-4B02-8FEB-1C27D4E3823A}" destId="{65855369-1F18-4EC2-B51A-40E1CA9B9562}" srcOrd="5" destOrd="0" presId="urn:microsoft.com/office/officeart/2005/8/layout/cycle5"/>
    <dgm:cxn modelId="{F8185E20-6759-4721-9393-A38D3BBBF283}" type="presParOf" srcId="{A2F9F57D-FFFF-4B02-8FEB-1C27D4E3823A}" destId="{38671117-46F2-4C96-9775-B8D39E28D771}" srcOrd="6" destOrd="0" presId="urn:microsoft.com/office/officeart/2005/8/layout/cycle5"/>
    <dgm:cxn modelId="{43109AD4-E119-4AB4-9894-A4E36C3004DE}" type="presParOf" srcId="{A2F9F57D-FFFF-4B02-8FEB-1C27D4E3823A}" destId="{B9B98290-497B-4000-8305-B6A1F8678664}" srcOrd="7" destOrd="0" presId="urn:microsoft.com/office/officeart/2005/8/layout/cycle5"/>
    <dgm:cxn modelId="{60FEF05B-4F4F-4949-BECF-9389187BD87C}" type="presParOf" srcId="{A2F9F57D-FFFF-4B02-8FEB-1C27D4E3823A}" destId="{50D4AA23-D67A-49F5-9264-8B787C45510C}" srcOrd="8" destOrd="0" presId="urn:microsoft.com/office/officeart/2005/8/layout/cycle5"/>
    <dgm:cxn modelId="{3EAD2657-DEFA-4B60-A95F-F2418A3B04EB}" type="presParOf" srcId="{A2F9F57D-FFFF-4B02-8FEB-1C27D4E3823A}" destId="{A35257C7-ED73-44EC-AC3D-AE9EBF52D01A}" srcOrd="9" destOrd="0" presId="urn:microsoft.com/office/officeart/2005/8/layout/cycle5"/>
    <dgm:cxn modelId="{14DF03B0-3A33-4C6C-9937-F770AC4D027D}" type="presParOf" srcId="{A2F9F57D-FFFF-4B02-8FEB-1C27D4E3823A}" destId="{486AD2AF-5DFA-40BE-9037-103B25D3C585}" srcOrd="10" destOrd="0" presId="urn:microsoft.com/office/officeart/2005/8/layout/cycle5"/>
    <dgm:cxn modelId="{D1EABEB3-C5EF-4216-B655-C6B421BCAA1D}" type="presParOf" srcId="{A2F9F57D-FFFF-4B02-8FEB-1C27D4E3823A}" destId="{120E472E-B5A9-464D-AA42-B365601E273C}" srcOrd="11" destOrd="0" presId="urn:microsoft.com/office/officeart/2005/8/layout/cycle5"/>
    <dgm:cxn modelId="{E87D91D9-0BB9-4F5A-8847-892EEC619C2F}" type="presParOf" srcId="{A2F9F57D-FFFF-4B02-8FEB-1C27D4E3823A}" destId="{0DA802F2-2A3C-4BF7-9FF9-1C7ED65749B1}" srcOrd="12" destOrd="0" presId="urn:microsoft.com/office/officeart/2005/8/layout/cycle5"/>
    <dgm:cxn modelId="{0379FA81-CDDC-4093-81ED-1C307D2C112B}" type="presParOf" srcId="{A2F9F57D-FFFF-4B02-8FEB-1C27D4E3823A}" destId="{641B117E-ADBC-4D3A-A80A-BD512FFC78AF}" srcOrd="13" destOrd="0" presId="urn:microsoft.com/office/officeart/2005/8/layout/cycle5"/>
    <dgm:cxn modelId="{DF82806B-99F4-41B2-9CBB-CAF642EA35CB}" type="presParOf" srcId="{A2F9F57D-FFFF-4B02-8FEB-1C27D4E3823A}" destId="{1AEA62CA-8485-4E2D-970A-AB914A7DE84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D2B711-40B1-436B-BB83-B48F06A3D242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C6B18E5-78EC-40F5-897A-D406AA628665}">
      <dgm:prSet phldrT="[Text]"/>
      <dgm:spPr/>
      <dgm:t>
        <a:bodyPr/>
        <a:lstStyle/>
        <a:p>
          <a:r>
            <a:rPr lang="ar-LB" dirty="0" smtClean="0"/>
            <a:t>زيادة الصادرات من العسل </a:t>
          </a:r>
          <a:endParaRPr lang="en-GB" dirty="0"/>
        </a:p>
      </dgm:t>
    </dgm:pt>
    <dgm:pt modelId="{FCFDB116-FC03-440B-B488-6ABADB0FCEB0}" type="parTrans" cxnId="{AB1EDD42-50A6-4E3E-8F60-2EF1E1525EE1}">
      <dgm:prSet/>
      <dgm:spPr/>
      <dgm:t>
        <a:bodyPr/>
        <a:lstStyle/>
        <a:p>
          <a:endParaRPr lang="en-GB"/>
        </a:p>
      </dgm:t>
    </dgm:pt>
    <dgm:pt modelId="{1E97BF98-F045-48D7-BB03-E665233357F2}" type="sibTrans" cxnId="{AB1EDD42-50A6-4E3E-8F60-2EF1E1525EE1}">
      <dgm:prSet/>
      <dgm:spPr/>
      <dgm:t>
        <a:bodyPr/>
        <a:lstStyle/>
        <a:p>
          <a:endParaRPr lang="en-GB"/>
        </a:p>
      </dgm:t>
    </dgm:pt>
    <dgm:pt modelId="{C772FBAF-3300-4A35-A085-F3C8F478F313}">
      <dgm:prSet phldrT="[Text]"/>
      <dgm:spPr/>
      <dgm:t>
        <a:bodyPr/>
        <a:lstStyle/>
        <a:p>
          <a:r>
            <a:rPr lang="ar-LB" dirty="0" smtClean="0"/>
            <a:t>تطوير الجودة والانتاج</a:t>
          </a:r>
          <a:endParaRPr lang="en-GB" dirty="0"/>
        </a:p>
      </dgm:t>
    </dgm:pt>
    <dgm:pt modelId="{AF31ED66-A93D-463D-876B-007724A9EF2E}" type="parTrans" cxnId="{37F5BD33-3EAB-40FA-9A78-61602FC5AF4C}">
      <dgm:prSet/>
      <dgm:spPr/>
      <dgm:t>
        <a:bodyPr/>
        <a:lstStyle/>
        <a:p>
          <a:endParaRPr lang="en-GB"/>
        </a:p>
      </dgm:t>
    </dgm:pt>
    <dgm:pt modelId="{9D0C6E90-1F60-47A3-95FF-62157036A331}" type="sibTrans" cxnId="{37F5BD33-3EAB-40FA-9A78-61602FC5AF4C}">
      <dgm:prSet/>
      <dgm:spPr/>
      <dgm:t>
        <a:bodyPr/>
        <a:lstStyle/>
        <a:p>
          <a:endParaRPr lang="en-GB"/>
        </a:p>
      </dgm:t>
    </dgm:pt>
    <dgm:pt modelId="{3C7320AB-58B4-47AD-9226-26EE4C3DBFFB}">
      <dgm:prSet phldrT="[Text]"/>
      <dgm:spPr/>
      <dgm:t>
        <a:bodyPr/>
        <a:lstStyle/>
        <a:p>
          <a:r>
            <a:rPr lang="ar-LB" dirty="0" smtClean="0"/>
            <a:t>زراعة، فحص، تعبئة، مطابقة</a:t>
          </a:r>
          <a:endParaRPr lang="en-GB" dirty="0"/>
        </a:p>
      </dgm:t>
    </dgm:pt>
    <dgm:pt modelId="{F005213D-65CA-434D-99EF-1C3234B6D743}" type="parTrans" cxnId="{4DC6D074-3FE5-4307-A511-6AE6482300C2}">
      <dgm:prSet/>
      <dgm:spPr/>
      <dgm:t>
        <a:bodyPr/>
        <a:lstStyle/>
        <a:p>
          <a:endParaRPr lang="en-GB"/>
        </a:p>
      </dgm:t>
    </dgm:pt>
    <dgm:pt modelId="{762843B0-3FC4-46B0-98FF-48A68321B4BE}" type="sibTrans" cxnId="{4DC6D074-3FE5-4307-A511-6AE6482300C2}">
      <dgm:prSet/>
      <dgm:spPr/>
      <dgm:t>
        <a:bodyPr/>
        <a:lstStyle/>
        <a:p>
          <a:endParaRPr lang="en-GB"/>
        </a:p>
      </dgm:t>
    </dgm:pt>
    <dgm:pt modelId="{5FB28660-BB6B-4E18-91F7-AD1FD59CDB39}">
      <dgm:prSet phldrT="[Text]"/>
      <dgm:spPr/>
      <dgm:t>
        <a:bodyPr/>
        <a:lstStyle/>
        <a:p>
          <a:r>
            <a:rPr lang="ar-LB" dirty="0" smtClean="0"/>
            <a:t>التطابق مع المواصفات الدولية </a:t>
          </a:r>
          <a:endParaRPr lang="en-GB" dirty="0"/>
        </a:p>
      </dgm:t>
    </dgm:pt>
    <dgm:pt modelId="{26202B7C-F9AB-4F02-B2EB-8D4E8C5D6D15}" type="parTrans" cxnId="{973038BC-E8AE-4C25-98BA-4C9CEC0889BB}">
      <dgm:prSet/>
      <dgm:spPr/>
      <dgm:t>
        <a:bodyPr/>
        <a:lstStyle/>
        <a:p>
          <a:endParaRPr lang="en-GB"/>
        </a:p>
      </dgm:t>
    </dgm:pt>
    <dgm:pt modelId="{33C259CE-0743-4022-B124-3FAD6A3AF650}" type="sibTrans" cxnId="{973038BC-E8AE-4C25-98BA-4C9CEC0889BB}">
      <dgm:prSet/>
      <dgm:spPr/>
      <dgm:t>
        <a:bodyPr/>
        <a:lstStyle/>
        <a:p>
          <a:endParaRPr lang="en-GB"/>
        </a:p>
      </dgm:t>
    </dgm:pt>
    <dgm:pt modelId="{ACF03954-BD22-4681-B5A9-A59D45BC838C}">
      <dgm:prSet phldrT="[Text]"/>
      <dgm:spPr/>
      <dgm:t>
        <a:bodyPr/>
        <a:lstStyle/>
        <a:p>
          <a:r>
            <a:rPr lang="ar-LB" dirty="0" smtClean="0"/>
            <a:t>ارتفاع الانتاج القابل للتصدير كمية وقيمه</a:t>
          </a:r>
          <a:endParaRPr lang="en-GB" dirty="0"/>
        </a:p>
      </dgm:t>
    </dgm:pt>
    <dgm:pt modelId="{FFDC69F2-4632-4102-B607-9F7C573A6543}" type="parTrans" cxnId="{0E0D2172-E3D0-469C-B077-993BA1038A47}">
      <dgm:prSet/>
      <dgm:spPr/>
      <dgm:t>
        <a:bodyPr/>
        <a:lstStyle/>
        <a:p>
          <a:endParaRPr lang="en-GB"/>
        </a:p>
      </dgm:t>
    </dgm:pt>
    <dgm:pt modelId="{94795FE1-C88A-4B5D-BC96-48ECFCC97B76}" type="sibTrans" cxnId="{0E0D2172-E3D0-469C-B077-993BA1038A47}">
      <dgm:prSet/>
      <dgm:spPr/>
      <dgm:t>
        <a:bodyPr/>
        <a:lstStyle/>
        <a:p>
          <a:endParaRPr lang="en-GB"/>
        </a:p>
      </dgm:t>
    </dgm:pt>
    <dgm:pt modelId="{E1F3932E-8E6F-464D-8BFD-8CF6384A8377}" type="pres">
      <dgm:prSet presAssocID="{FDD2B711-40B1-436B-BB83-B48F06A3D24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F6E3491-DAA2-469D-968A-6EDD72B959E5}" type="pres">
      <dgm:prSet presAssocID="{2C6B18E5-78EC-40F5-897A-D406AA628665}" presName="node" presStyleLbl="node1" presStyleIdx="0" presStyleCnt="5" custScaleX="203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0FE62C-5838-4BEF-AE64-1297CAD66389}" type="pres">
      <dgm:prSet presAssocID="{2C6B18E5-78EC-40F5-897A-D406AA628665}" presName="spNode" presStyleCnt="0"/>
      <dgm:spPr/>
    </dgm:pt>
    <dgm:pt modelId="{518598F8-2CD3-4836-BED5-2C668EF45842}" type="pres">
      <dgm:prSet presAssocID="{1E97BF98-F045-48D7-BB03-E665233357F2}" presName="sibTrans" presStyleLbl="sibTrans1D1" presStyleIdx="0" presStyleCnt="5"/>
      <dgm:spPr/>
      <dgm:t>
        <a:bodyPr/>
        <a:lstStyle/>
        <a:p>
          <a:endParaRPr lang="en-GB"/>
        </a:p>
      </dgm:t>
    </dgm:pt>
    <dgm:pt modelId="{CDCE36F9-1CF9-4CB9-A355-95E5DC1E8524}" type="pres">
      <dgm:prSet presAssocID="{C772FBAF-3300-4A35-A085-F3C8F478F313}" presName="node" presStyleLbl="node1" presStyleIdx="1" presStyleCnt="5" custScaleX="188790" custScaleY="1064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5A9B38-992E-4A67-8B64-F1D7D722D95E}" type="pres">
      <dgm:prSet presAssocID="{C772FBAF-3300-4A35-A085-F3C8F478F313}" presName="spNode" presStyleCnt="0"/>
      <dgm:spPr/>
    </dgm:pt>
    <dgm:pt modelId="{2B363125-F4D9-4147-960B-0850476206B1}" type="pres">
      <dgm:prSet presAssocID="{9D0C6E90-1F60-47A3-95FF-62157036A331}" presName="sibTrans" presStyleLbl="sibTrans1D1" presStyleIdx="1" presStyleCnt="5"/>
      <dgm:spPr/>
      <dgm:t>
        <a:bodyPr/>
        <a:lstStyle/>
        <a:p>
          <a:endParaRPr lang="en-GB"/>
        </a:p>
      </dgm:t>
    </dgm:pt>
    <dgm:pt modelId="{78461BBB-8BB6-4818-9F4A-6B83C8E6434B}" type="pres">
      <dgm:prSet presAssocID="{3C7320AB-58B4-47AD-9226-26EE4C3DBFFB}" presName="node" presStyleLbl="node1" presStyleIdx="2" presStyleCnt="5" custScaleX="1402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0E5F17-04E2-4C1B-81AB-49DEFD1B7A20}" type="pres">
      <dgm:prSet presAssocID="{3C7320AB-58B4-47AD-9226-26EE4C3DBFFB}" presName="spNode" presStyleCnt="0"/>
      <dgm:spPr/>
    </dgm:pt>
    <dgm:pt modelId="{6C6137D4-7B20-4550-8824-6440FABE7D09}" type="pres">
      <dgm:prSet presAssocID="{762843B0-3FC4-46B0-98FF-48A68321B4BE}" presName="sibTrans" presStyleLbl="sibTrans1D1" presStyleIdx="2" presStyleCnt="5"/>
      <dgm:spPr/>
      <dgm:t>
        <a:bodyPr/>
        <a:lstStyle/>
        <a:p>
          <a:endParaRPr lang="en-GB"/>
        </a:p>
      </dgm:t>
    </dgm:pt>
    <dgm:pt modelId="{7277F5EB-B399-42DC-8C6A-C7CB77455A72}" type="pres">
      <dgm:prSet presAssocID="{5FB28660-BB6B-4E18-91F7-AD1FD59CDB39}" presName="node" presStyleLbl="node1" presStyleIdx="3" presStyleCnt="5" custScaleX="1350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73EFC8-767E-486F-93DD-7B649545C98A}" type="pres">
      <dgm:prSet presAssocID="{5FB28660-BB6B-4E18-91F7-AD1FD59CDB39}" presName="spNode" presStyleCnt="0"/>
      <dgm:spPr/>
    </dgm:pt>
    <dgm:pt modelId="{906816C3-9D1D-49B9-80DF-DA9420088806}" type="pres">
      <dgm:prSet presAssocID="{33C259CE-0743-4022-B124-3FAD6A3AF650}" presName="sibTrans" presStyleLbl="sibTrans1D1" presStyleIdx="3" presStyleCnt="5"/>
      <dgm:spPr/>
      <dgm:t>
        <a:bodyPr/>
        <a:lstStyle/>
        <a:p>
          <a:endParaRPr lang="en-GB"/>
        </a:p>
      </dgm:t>
    </dgm:pt>
    <dgm:pt modelId="{5989F1F8-5676-4230-83FB-7223AC9BF8EA}" type="pres">
      <dgm:prSet presAssocID="{ACF03954-BD22-4681-B5A9-A59D45BC838C}" presName="node" presStyleLbl="node1" presStyleIdx="4" presStyleCnt="5" custScaleX="166081" custScaleY="1064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20E64C-6813-4BBC-BA20-265A5EC92C3F}" type="pres">
      <dgm:prSet presAssocID="{ACF03954-BD22-4681-B5A9-A59D45BC838C}" presName="spNode" presStyleCnt="0"/>
      <dgm:spPr/>
    </dgm:pt>
    <dgm:pt modelId="{7CC88D2E-535F-4B41-96D5-25B1BB398EDA}" type="pres">
      <dgm:prSet presAssocID="{94795FE1-C88A-4B5D-BC96-48ECFCC97B76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0E0D2172-E3D0-469C-B077-993BA1038A47}" srcId="{FDD2B711-40B1-436B-BB83-B48F06A3D242}" destId="{ACF03954-BD22-4681-B5A9-A59D45BC838C}" srcOrd="4" destOrd="0" parTransId="{FFDC69F2-4632-4102-B607-9F7C573A6543}" sibTransId="{94795FE1-C88A-4B5D-BC96-48ECFCC97B76}"/>
    <dgm:cxn modelId="{087109FA-B5CB-4AE6-A8BE-D0D69AFC4CC7}" type="presOf" srcId="{3C7320AB-58B4-47AD-9226-26EE4C3DBFFB}" destId="{78461BBB-8BB6-4818-9F4A-6B83C8E6434B}" srcOrd="0" destOrd="0" presId="urn:microsoft.com/office/officeart/2005/8/layout/cycle5"/>
    <dgm:cxn modelId="{973038BC-E8AE-4C25-98BA-4C9CEC0889BB}" srcId="{FDD2B711-40B1-436B-BB83-B48F06A3D242}" destId="{5FB28660-BB6B-4E18-91F7-AD1FD59CDB39}" srcOrd="3" destOrd="0" parTransId="{26202B7C-F9AB-4F02-B2EB-8D4E8C5D6D15}" sibTransId="{33C259CE-0743-4022-B124-3FAD6A3AF650}"/>
    <dgm:cxn modelId="{F7AEABEC-0D3F-4A9A-B0FC-25C7E59129D2}" type="presOf" srcId="{2C6B18E5-78EC-40F5-897A-D406AA628665}" destId="{5F6E3491-DAA2-469D-968A-6EDD72B959E5}" srcOrd="0" destOrd="0" presId="urn:microsoft.com/office/officeart/2005/8/layout/cycle5"/>
    <dgm:cxn modelId="{602A00DC-5054-49CB-BB68-67BD120BB6BF}" type="presOf" srcId="{5FB28660-BB6B-4E18-91F7-AD1FD59CDB39}" destId="{7277F5EB-B399-42DC-8C6A-C7CB77455A72}" srcOrd="0" destOrd="0" presId="urn:microsoft.com/office/officeart/2005/8/layout/cycle5"/>
    <dgm:cxn modelId="{D37C74D5-5BBC-41F8-A848-1CB5DCDEC083}" type="presOf" srcId="{762843B0-3FC4-46B0-98FF-48A68321B4BE}" destId="{6C6137D4-7B20-4550-8824-6440FABE7D09}" srcOrd="0" destOrd="0" presId="urn:microsoft.com/office/officeart/2005/8/layout/cycle5"/>
    <dgm:cxn modelId="{5CB49DA9-A4E2-45A7-BE81-DB0EAFBDFA45}" type="presOf" srcId="{33C259CE-0743-4022-B124-3FAD6A3AF650}" destId="{906816C3-9D1D-49B9-80DF-DA9420088806}" srcOrd="0" destOrd="0" presId="urn:microsoft.com/office/officeart/2005/8/layout/cycle5"/>
    <dgm:cxn modelId="{37F5BD33-3EAB-40FA-9A78-61602FC5AF4C}" srcId="{FDD2B711-40B1-436B-BB83-B48F06A3D242}" destId="{C772FBAF-3300-4A35-A085-F3C8F478F313}" srcOrd="1" destOrd="0" parTransId="{AF31ED66-A93D-463D-876B-007724A9EF2E}" sibTransId="{9D0C6E90-1F60-47A3-95FF-62157036A331}"/>
    <dgm:cxn modelId="{7B5E1432-5C1E-4E9D-B14F-F5D836AAECD0}" type="presOf" srcId="{94795FE1-C88A-4B5D-BC96-48ECFCC97B76}" destId="{7CC88D2E-535F-4B41-96D5-25B1BB398EDA}" srcOrd="0" destOrd="0" presId="urn:microsoft.com/office/officeart/2005/8/layout/cycle5"/>
    <dgm:cxn modelId="{AB1EDD42-50A6-4E3E-8F60-2EF1E1525EE1}" srcId="{FDD2B711-40B1-436B-BB83-B48F06A3D242}" destId="{2C6B18E5-78EC-40F5-897A-D406AA628665}" srcOrd="0" destOrd="0" parTransId="{FCFDB116-FC03-440B-B488-6ABADB0FCEB0}" sibTransId="{1E97BF98-F045-48D7-BB03-E665233357F2}"/>
    <dgm:cxn modelId="{375CD261-0641-4709-BAA2-E526B26C6645}" type="presOf" srcId="{9D0C6E90-1F60-47A3-95FF-62157036A331}" destId="{2B363125-F4D9-4147-960B-0850476206B1}" srcOrd="0" destOrd="0" presId="urn:microsoft.com/office/officeart/2005/8/layout/cycle5"/>
    <dgm:cxn modelId="{4DC6D074-3FE5-4307-A511-6AE6482300C2}" srcId="{FDD2B711-40B1-436B-BB83-B48F06A3D242}" destId="{3C7320AB-58B4-47AD-9226-26EE4C3DBFFB}" srcOrd="2" destOrd="0" parTransId="{F005213D-65CA-434D-99EF-1C3234B6D743}" sibTransId="{762843B0-3FC4-46B0-98FF-48A68321B4BE}"/>
    <dgm:cxn modelId="{8977C78B-BE5B-446B-9102-39FE01494F8E}" type="presOf" srcId="{C772FBAF-3300-4A35-A085-F3C8F478F313}" destId="{CDCE36F9-1CF9-4CB9-A355-95E5DC1E8524}" srcOrd="0" destOrd="0" presId="urn:microsoft.com/office/officeart/2005/8/layout/cycle5"/>
    <dgm:cxn modelId="{E5B8DBA9-6A37-46B7-8B2F-F754D3631726}" type="presOf" srcId="{ACF03954-BD22-4681-B5A9-A59D45BC838C}" destId="{5989F1F8-5676-4230-83FB-7223AC9BF8EA}" srcOrd="0" destOrd="0" presId="urn:microsoft.com/office/officeart/2005/8/layout/cycle5"/>
    <dgm:cxn modelId="{2FC9D2A0-CCE4-4952-AD8A-D4FA5B04F026}" type="presOf" srcId="{1E97BF98-F045-48D7-BB03-E665233357F2}" destId="{518598F8-2CD3-4836-BED5-2C668EF45842}" srcOrd="0" destOrd="0" presId="urn:microsoft.com/office/officeart/2005/8/layout/cycle5"/>
    <dgm:cxn modelId="{BA7DC79B-72B8-46B4-9D9E-E8A56C7BFD1D}" type="presOf" srcId="{FDD2B711-40B1-436B-BB83-B48F06A3D242}" destId="{E1F3932E-8E6F-464D-8BFD-8CF6384A8377}" srcOrd="0" destOrd="0" presId="urn:microsoft.com/office/officeart/2005/8/layout/cycle5"/>
    <dgm:cxn modelId="{8A517148-FCF7-4E94-9F39-7397922D809C}" type="presParOf" srcId="{E1F3932E-8E6F-464D-8BFD-8CF6384A8377}" destId="{5F6E3491-DAA2-469D-968A-6EDD72B959E5}" srcOrd="0" destOrd="0" presId="urn:microsoft.com/office/officeart/2005/8/layout/cycle5"/>
    <dgm:cxn modelId="{4F9D8793-AAB2-4D7A-AEFB-7A26B64A89D8}" type="presParOf" srcId="{E1F3932E-8E6F-464D-8BFD-8CF6384A8377}" destId="{470FE62C-5838-4BEF-AE64-1297CAD66389}" srcOrd="1" destOrd="0" presId="urn:microsoft.com/office/officeart/2005/8/layout/cycle5"/>
    <dgm:cxn modelId="{5F4246C2-9BF3-4098-AA58-48AC176DD5A6}" type="presParOf" srcId="{E1F3932E-8E6F-464D-8BFD-8CF6384A8377}" destId="{518598F8-2CD3-4836-BED5-2C668EF45842}" srcOrd="2" destOrd="0" presId="urn:microsoft.com/office/officeart/2005/8/layout/cycle5"/>
    <dgm:cxn modelId="{643487BE-71C6-423E-9E08-11107202F39E}" type="presParOf" srcId="{E1F3932E-8E6F-464D-8BFD-8CF6384A8377}" destId="{CDCE36F9-1CF9-4CB9-A355-95E5DC1E8524}" srcOrd="3" destOrd="0" presId="urn:microsoft.com/office/officeart/2005/8/layout/cycle5"/>
    <dgm:cxn modelId="{C7002C7D-B774-4884-A399-31BB3470D5CC}" type="presParOf" srcId="{E1F3932E-8E6F-464D-8BFD-8CF6384A8377}" destId="{035A9B38-992E-4A67-8B64-F1D7D722D95E}" srcOrd="4" destOrd="0" presId="urn:microsoft.com/office/officeart/2005/8/layout/cycle5"/>
    <dgm:cxn modelId="{25DC3E30-83EA-413E-9FDE-9EB76C04D9D2}" type="presParOf" srcId="{E1F3932E-8E6F-464D-8BFD-8CF6384A8377}" destId="{2B363125-F4D9-4147-960B-0850476206B1}" srcOrd="5" destOrd="0" presId="urn:microsoft.com/office/officeart/2005/8/layout/cycle5"/>
    <dgm:cxn modelId="{38BD7B9A-81AE-449E-9556-5FAEB22F5955}" type="presParOf" srcId="{E1F3932E-8E6F-464D-8BFD-8CF6384A8377}" destId="{78461BBB-8BB6-4818-9F4A-6B83C8E6434B}" srcOrd="6" destOrd="0" presId="urn:microsoft.com/office/officeart/2005/8/layout/cycle5"/>
    <dgm:cxn modelId="{5E15437B-F25C-4941-BF1C-4FB204D9AB19}" type="presParOf" srcId="{E1F3932E-8E6F-464D-8BFD-8CF6384A8377}" destId="{1A0E5F17-04E2-4C1B-81AB-49DEFD1B7A20}" srcOrd="7" destOrd="0" presId="urn:microsoft.com/office/officeart/2005/8/layout/cycle5"/>
    <dgm:cxn modelId="{9260356B-D961-4AC2-B2DC-1411CB13F1DC}" type="presParOf" srcId="{E1F3932E-8E6F-464D-8BFD-8CF6384A8377}" destId="{6C6137D4-7B20-4550-8824-6440FABE7D09}" srcOrd="8" destOrd="0" presId="urn:microsoft.com/office/officeart/2005/8/layout/cycle5"/>
    <dgm:cxn modelId="{EDC6DBE8-B890-499F-8CED-0BDCEF4FF502}" type="presParOf" srcId="{E1F3932E-8E6F-464D-8BFD-8CF6384A8377}" destId="{7277F5EB-B399-42DC-8C6A-C7CB77455A72}" srcOrd="9" destOrd="0" presId="urn:microsoft.com/office/officeart/2005/8/layout/cycle5"/>
    <dgm:cxn modelId="{207DDEA4-6FCD-45F3-AA34-CB96558547A7}" type="presParOf" srcId="{E1F3932E-8E6F-464D-8BFD-8CF6384A8377}" destId="{7573EFC8-767E-486F-93DD-7B649545C98A}" srcOrd="10" destOrd="0" presId="urn:microsoft.com/office/officeart/2005/8/layout/cycle5"/>
    <dgm:cxn modelId="{C703BCD2-8BD1-48B9-8AFA-97CE41EE559A}" type="presParOf" srcId="{E1F3932E-8E6F-464D-8BFD-8CF6384A8377}" destId="{906816C3-9D1D-49B9-80DF-DA9420088806}" srcOrd="11" destOrd="0" presId="urn:microsoft.com/office/officeart/2005/8/layout/cycle5"/>
    <dgm:cxn modelId="{3C8EFD51-F9FA-4C14-AB24-0BA5070C3A70}" type="presParOf" srcId="{E1F3932E-8E6F-464D-8BFD-8CF6384A8377}" destId="{5989F1F8-5676-4230-83FB-7223AC9BF8EA}" srcOrd="12" destOrd="0" presId="urn:microsoft.com/office/officeart/2005/8/layout/cycle5"/>
    <dgm:cxn modelId="{11622818-19A5-41A7-8088-3F6130F4A6AC}" type="presParOf" srcId="{E1F3932E-8E6F-464D-8BFD-8CF6384A8377}" destId="{F820E64C-6813-4BBC-BA20-265A5EC92C3F}" srcOrd="13" destOrd="0" presId="urn:microsoft.com/office/officeart/2005/8/layout/cycle5"/>
    <dgm:cxn modelId="{0D570528-183C-4279-BA6B-6D7AB1C17F56}" type="presParOf" srcId="{E1F3932E-8E6F-464D-8BFD-8CF6384A8377}" destId="{7CC88D2E-535F-4B41-96D5-25B1BB398EDA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45AC9C-DA7F-443F-BF21-54F858F5C76E}">
      <dsp:nvSpPr>
        <dsp:cNvPr id="0" name=""/>
        <dsp:cNvSpPr/>
      </dsp:nvSpPr>
      <dsp:spPr>
        <a:xfrm>
          <a:off x="3381777" y="1945241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3700" kern="1200" dirty="0" smtClean="0"/>
            <a:t>تطوير العسل </a:t>
          </a:r>
          <a:endParaRPr lang="en-GB" sz="3700" kern="1200" dirty="0"/>
        </a:p>
      </dsp:txBody>
      <dsp:txXfrm>
        <a:off x="3381777" y="1945241"/>
        <a:ext cx="1443281" cy="1443281"/>
      </dsp:txXfrm>
    </dsp:sp>
    <dsp:sp modelId="{CAB8BDFA-2741-4961-85D7-2A2E26BFB138}">
      <dsp:nvSpPr>
        <dsp:cNvPr id="0" name=""/>
        <dsp:cNvSpPr/>
      </dsp:nvSpPr>
      <dsp:spPr>
        <a:xfrm rot="16220301">
          <a:off x="3867080" y="1687445"/>
          <a:ext cx="484057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484057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6220301">
        <a:off x="4097007" y="1691128"/>
        <a:ext cx="24202" cy="24202"/>
      </dsp:txXfrm>
    </dsp:sp>
    <dsp:sp modelId="{52717CE1-A82A-43C6-B0BC-5DDE61484412}">
      <dsp:nvSpPr>
        <dsp:cNvPr id="0" name=""/>
        <dsp:cNvSpPr/>
      </dsp:nvSpPr>
      <dsp:spPr>
        <a:xfrm>
          <a:off x="3393159" y="17935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توسيع مزارع  </a:t>
          </a:r>
          <a:endParaRPr lang="en-GB" sz="2500" kern="1200" dirty="0"/>
        </a:p>
      </dsp:txBody>
      <dsp:txXfrm>
        <a:off x="3393159" y="17935"/>
        <a:ext cx="1443281" cy="1443281"/>
      </dsp:txXfrm>
    </dsp:sp>
    <dsp:sp modelId="{00F68D23-6AEF-4EDF-A1FD-28546BF45DCE}">
      <dsp:nvSpPr>
        <dsp:cNvPr id="0" name=""/>
        <dsp:cNvSpPr/>
      </dsp:nvSpPr>
      <dsp:spPr>
        <a:xfrm rot="20442001">
          <a:off x="4771538" y="2336338"/>
          <a:ext cx="461388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461388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20442001">
        <a:off x="4990698" y="2340587"/>
        <a:ext cx="23069" cy="23069"/>
      </dsp:txXfrm>
    </dsp:sp>
    <dsp:sp modelId="{19C39CDD-8925-47BE-B761-AADDAE282D06}">
      <dsp:nvSpPr>
        <dsp:cNvPr id="0" name=""/>
        <dsp:cNvSpPr/>
      </dsp:nvSpPr>
      <dsp:spPr>
        <a:xfrm>
          <a:off x="5179407" y="1315721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توزيع خلايا وتدريب</a:t>
          </a:r>
          <a:endParaRPr lang="en-GB" sz="2500" kern="1200" dirty="0"/>
        </a:p>
      </dsp:txBody>
      <dsp:txXfrm>
        <a:off x="5179407" y="1315721"/>
        <a:ext cx="1443281" cy="1443281"/>
      </dsp:txXfrm>
    </dsp:sp>
    <dsp:sp modelId="{C6B0470B-D5A3-4FA4-9337-BFDD57C1AA00}">
      <dsp:nvSpPr>
        <dsp:cNvPr id="0" name=""/>
        <dsp:cNvSpPr/>
      </dsp:nvSpPr>
      <dsp:spPr>
        <a:xfrm rot="3169047">
          <a:off x="4459977" y="3386268"/>
          <a:ext cx="402224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402224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3169047">
        <a:off x="4651034" y="3391997"/>
        <a:ext cx="20111" cy="20111"/>
      </dsp:txXfrm>
    </dsp:sp>
    <dsp:sp modelId="{50340530-FA96-4A07-B67A-AB5AF738D6CB}">
      <dsp:nvSpPr>
        <dsp:cNvPr id="0" name=""/>
        <dsp:cNvSpPr/>
      </dsp:nvSpPr>
      <dsp:spPr>
        <a:xfrm>
          <a:off x="4497121" y="3415582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معمل تعبئة وتغليف</a:t>
          </a:r>
          <a:endParaRPr lang="en-GB" sz="2500" kern="1200" dirty="0"/>
        </a:p>
      </dsp:txBody>
      <dsp:txXfrm>
        <a:off x="4497121" y="3415582"/>
        <a:ext cx="1443281" cy="1443281"/>
      </dsp:txXfrm>
    </dsp:sp>
    <dsp:sp modelId="{886CAFF5-7670-46CD-A91C-6CAC68302CDC}">
      <dsp:nvSpPr>
        <dsp:cNvPr id="0" name=""/>
        <dsp:cNvSpPr/>
      </dsp:nvSpPr>
      <dsp:spPr>
        <a:xfrm rot="7596918">
          <a:off x="3362849" y="3386268"/>
          <a:ext cx="388557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388557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7596918">
        <a:off x="3547414" y="3392338"/>
        <a:ext cx="19427" cy="19427"/>
      </dsp:txXfrm>
    </dsp:sp>
    <dsp:sp modelId="{4A4AE833-64E9-4A42-8A55-CDD271354D78}">
      <dsp:nvSpPr>
        <dsp:cNvPr id="0" name=""/>
        <dsp:cNvSpPr/>
      </dsp:nvSpPr>
      <dsp:spPr>
        <a:xfrm>
          <a:off x="2289196" y="3415582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اشناء مواصفة معتمدة </a:t>
          </a:r>
          <a:endParaRPr lang="en-GB" sz="2500" kern="1200" dirty="0"/>
        </a:p>
      </dsp:txBody>
      <dsp:txXfrm>
        <a:off x="2289196" y="3415582"/>
        <a:ext cx="1443281" cy="1443281"/>
      </dsp:txXfrm>
    </dsp:sp>
    <dsp:sp modelId="{BCD3CDD5-CFF4-49AA-8F13-A5E3D4DC02BD}">
      <dsp:nvSpPr>
        <dsp:cNvPr id="0" name=""/>
        <dsp:cNvSpPr/>
      </dsp:nvSpPr>
      <dsp:spPr>
        <a:xfrm rot="11971733">
          <a:off x="2996025" y="2336338"/>
          <a:ext cx="439919" cy="31567"/>
        </a:xfrm>
        <a:custGeom>
          <a:avLst/>
          <a:gdLst/>
          <a:ahLst/>
          <a:cxnLst/>
          <a:rect l="0" t="0" r="0" b="0"/>
          <a:pathLst>
            <a:path>
              <a:moveTo>
                <a:pt x="0" y="15783"/>
              </a:moveTo>
              <a:lnTo>
                <a:pt x="439919" y="157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1971733">
        <a:off x="3204986" y="2341124"/>
        <a:ext cx="21995" cy="21995"/>
      </dsp:txXfrm>
    </dsp:sp>
    <dsp:sp modelId="{C310D5DE-4A7B-4618-97A3-49C091B87300}">
      <dsp:nvSpPr>
        <dsp:cNvPr id="0" name=""/>
        <dsp:cNvSpPr/>
      </dsp:nvSpPr>
      <dsp:spPr>
        <a:xfrm>
          <a:off x="1606910" y="1315721"/>
          <a:ext cx="1443281" cy="1443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انشاء مختبر للمطابقة </a:t>
          </a:r>
          <a:endParaRPr lang="en-GB" sz="2500" kern="1200" dirty="0"/>
        </a:p>
      </dsp:txBody>
      <dsp:txXfrm>
        <a:off x="1606910" y="1315721"/>
        <a:ext cx="1443281" cy="14432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FBCA89-E387-463B-9BDA-47C321C9436A}">
      <dsp:nvSpPr>
        <dsp:cNvPr id="0" name=""/>
        <dsp:cNvSpPr/>
      </dsp:nvSpPr>
      <dsp:spPr>
        <a:xfrm>
          <a:off x="3314141" y="3214"/>
          <a:ext cx="1601316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الاهداف </a:t>
          </a:r>
          <a:endParaRPr lang="en-GB" sz="2600" kern="1200" dirty="0"/>
        </a:p>
      </dsp:txBody>
      <dsp:txXfrm>
        <a:off x="3314141" y="3214"/>
        <a:ext cx="1601316" cy="1040855"/>
      </dsp:txXfrm>
    </dsp:sp>
    <dsp:sp modelId="{51B01340-65D9-4477-9E99-365C141F39C7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3093920" y="264639"/>
              </a:moveTo>
              <a:arcTo wR="2078892" hR="2078892" stAng="17953553" swAng="12113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89C587-0AF7-4368-87AF-B87F6D327A6F}">
      <dsp:nvSpPr>
        <dsp:cNvPr id="0" name=""/>
        <dsp:cNvSpPr/>
      </dsp:nvSpPr>
      <dsp:spPr>
        <a:xfrm>
          <a:off x="5291286" y="1439693"/>
          <a:ext cx="1601316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الاستراتيجية </a:t>
          </a:r>
          <a:endParaRPr lang="en-GB" sz="2600" kern="1200" dirty="0"/>
        </a:p>
      </dsp:txBody>
      <dsp:txXfrm>
        <a:off x="5291286" y="1439693"/>
        <a:ext cx="1601316" cy="1040855"/>
      </dsp:txXfrm>
    </dsp:sp>
    <dsp:sp modelId="{65855369-1F18-4EC2-B51A-40E1CA9B9562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4152796" y="2222837"/>
              </a:moveTo>
              <a:arcTo wR="2078892" hR="2078892" stAng="21838224" swAng="13595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671117-46F2-4C96-9775-B8D39E28D771}">
      <dsp:nvSpPr>
        <dsp:cNvPr id="0" name=""/>
        <dsp:cNvSpPr/>
      </dsp:nvSpPr>
      <dsp:spPr>
        <a:xfrm>
          <a:off x="4536084" y="3763966"/>
          <a:ext cx="1601316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الانشطة </a:t>
          </a:r>
          <a:endParaRPr lang="en-GB" sz="2600" kern="1200" dirty="0"/>
        </a:p>
      </dsp:txBody>
      <dsp:txXfrm>
        <a:off x="4536084" y="3763966"/>
        <a:ext cx="1601316" cy="1040855"/>
      </dsp:txXfrm>
    </dsp:sp>
    <dsp:sp modelId="{50D4AA23-D67A-49F5-9264-8B787C45510C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333957" y="4142078"/>
              </a:moveTo>
              <a:arcTo wR="2078892" hR="2078892" stAng="4977149" swAng="84570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5257C7-ED73-44EC-AC3D-AE9EBF52D01A}">
      <dsp:nvSpPr>
        <dsp:cNvPr id="0" name=""/>
        <dsp:cNvSpPr/>
      </dsp:nvSpPr>
      <dsp:spPr>
        <a:xfrm>
          <a:off x="2092199" y="3763966"/>
          <a:ext cx="1601316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المخرجات </a:t>
          </a:r>
          <a:endParaRPr lang="en-GB" sz="2600" kern="1200" dirty="0"/>
        </a:p>
      </dsp:txBody>
      <dsp:txXfrm>
        <a:off x="2092199" y="3763966"/>
        <a:ext cx="1601316" cy="1040855"/>
      </dsp:txXfrm>
    </dsp:sp>
    <dsp:sp modelId="{120E472E-B5A9-464D-AA42-B365601E273C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20531" y="3010711"/>
              </a:moveTo>
              <a:arcTo wR="2078892" hR="2078892" stAng="9202195" swAng="135958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802F2-2A3C-4BF7-9FF9-1C7ED65749B1}">
      <dsp:nvSpPr>
        <dsp:cNvPr id="0" name=""/>
        <dsp:cNvSpPr/>
      </dsp:nvSpPr>
      <dsp:spPr>
        <a:xfrm>
          <a:off x="1336997" y="1439693"/>
          <a:ext cx="1601316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المؤشرات </a:t>
          </a:r>
          <a:endParaRPr lang="en-GB" sz="2600" kern="1200" dirty="0"/>
        </a:p>
      </dsp:txBody>
      <dsp:txXfrm>
        <a:off x="1336997" y="1439693"/>
        <a:ext cx="1601316" cy="1040855"/>
      </dsp:txXfrm>
    </dsp:sp>
    <dsp:sp modelId="{1AEA62CA-8485-4E2D-970A-AB914A7DE84D}">
      <dsp:nvSpPr>
        <dsp:cNvPr id="0" name=""/>
        <dsp:cNvSpPr/>
      </dsp:nvSpPr>
      <dsp:spPr>
        <a:xfrm>
          <a:off x="2035907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500093" y="726418"/>
              </a:moveTo>
              <a:arcTo wR="2078892" hR="2078892" stAng="13235095" swAng="12113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6E3491-DAA2-469D-968A-6EDD72B959E5}">
      <dsp:nvSpPr>
        <dsp:cNvPr id="0" name=""/>
        <dsp:cNvSpPr/>
      </dsp:nvSpPr>
      <dsp:spPr>
        <a:xfrm>
          <a:off x="2395238" y="3214"/>
          <a:ext cx="3257301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زيادة الصادرات من العسل </a:t>
          </a:r>
          <a:endParaRPr lang="en-GB" sz="2500" kern="1200" dirty="0"/>
        </a:p>
      </dsp:txBody>
      <dsp:txXfrm>
        <a:off x="2395238" y="3214"/>
        <a:ext cx="3257301" cy="1040855"/>
      </dsp:txXfrm>
    </dsp:sp>
    <dsp:sp modelId="{518598F8-2CD3-4836-BED5-2C668EF45842}">
      <dsp:nvSpPr>
        <dsp:cNvPr id="0" name=""/>
        <dsp:cNvSpPr/>
      </dsp:nvSpPr>
      <dsp:spPr>
        <a:xfrm>
          <a:off x="1702048" y="809526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3145709" y="294601"/>
              </a:moveTo>
              <a:arcTo wR="2078892" hR="2078892" stAng="18052497" swAng="6150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CE36F9-1CF9-4CB9-A355-95E5DC1E8524}">
      <dsp:nvSpPr>
        <dsp:cNvPr id="0" name=""/>
        <dsp:cNvSpPr/>
      </dsp:nvSpPr>
      <dsp:spPr>
        <a:xfrm>
          <a:off x="4489471" y="1406178"/>
          <a:ext cx="3023124" cy="1107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تطوير الجودة والانتاج</a:t>
          </a:r>
          <a:endParaRPr lang="en-GB" sz="2500" kern="1200" dirty="0"/>
        </a:p>
      </dsp:txBody>
      <dsp:txXfrm>
        <a:off x="4489471" y="1406178"/>
        <a:ext cx="3023124" cy="1107886"/>
      </dsp:txXfrm>
    </dsp:sp>
    <dsp:sp modelId="{2B363125-F4D9-4147-960B-0850476206B1}">
      <dsp:nvSpPr>
        <dsp:cNvPr id="0" name=""/>
        <dsp:cNvSpPr/>
      </dsp:nvSpPr>
      <dsp:spPr>
        <a:xfrm>
          <a:off x="1944996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4150735" y="2249950"/>
              </a:moveTo>
              <a:arcTo wR="2078892" hR="2078892" stAng="21883189" swAng="13251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61BBB-8BB6-4818-9F4A-6B83C8E6434B}">
      <dsp:nvSpPr>
        <dsp:cNvPr id="0" name=""/>
        <dsp:cNvSpPr/>
      </dsp:nvSpPr>
      <dsp:spPr>
        <a:xfrm>
          <a:off x="4123293" y="3763966"/>
          <a:ext cx="2245077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زراعة، فحص، تعبئة، مطابقة</a:t>
          </a:r>
          <a:endParaRPr lang="en-GB" sz="2500" kern="1200" dirty="0"/>
        </a:p>
      </dsp:txBody>
      <dsp:txXfrm>
        <a:off x="4123293" y="3763966"/>
        <a:ext cx="2245077" cy="1040855"/>
      </dsp:txXfrm>
    </dsp:sp>
    <dsp:sp modelId="{6C6137D4-7B20-4550-8824-6440FABE7D09}">
      <dsp:nvSpPr>
        <dsp:cNvPr id="0" name=""/>
        <dsp:cNvSpPr/>
      </dsp:nvSpPr>
      <dsp:spPr>
        <a:xfrm>
          <a:off x="1944996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130318" y="4157149"/>
              </a:moveTo>
              <a:arcTo wR="2078892" hR="2078892" stAng="5314951" swAng="2383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7F5EB-B399-42DC-8C6A-C7CB77455A72}">
      <dsp:nvSpPr>
        <dsp:cNvPr id="0" name=""/>
        <dsp:cNvSpPr/>
      </dsp:nvSpPr>
      <dsp:spPr>
        <a:xfrm>
          <a:off x="1720642" y="3763966"/>
          <a:ext cx="2162609" cy="10408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التطابق مع المواصفات الدولية </a:t>
          </a:r>
          <a:endParaRPr lang="en-GB" sz="2500" kern="1200" dirty="0"/>
        </a:p>
      </dsp:txBody>
      <dsp:txXfrm>
        <a:off x="1720642" y="3763966"/>
        <a:ext cx="2162609" cy="1040855"/>
      </dsp:txXfrm>
    </dsp:sp>
    <dsp:sp modelId="{906816C3-9D1D-49B9-80DF-DA9420088806}">
      <dsp:nvSpPr>
        <dsp:cNvPr id="0" name=""/>
        <dsp:cNvSpPr/>
      </dsp:nvSpPr>
      <dsp:spPr>
        <a:xfrm>
          <a:off x="1944996" y="523642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223393" y="3016399"/>
              </a:moveTo>
              <a:arcTo wR="2078892" hR="2078892" stAng="9191665" swAng="13251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9F1F8-5676-4230-83FB-7223AC9BF8EA}">
      <dsp:nvSpPr>
        <dsp:cNvPr id="0" name=""/>
        <dsp:cNvSpPr/>
      </dsp:nvSpPr>
      <dsp:spPr>
        <a:xfrm>
          <a:off x="717003" y="1406178"/>
          <a:ext cx="2659481" cy="11078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500" kern="1200" dirty="0" smtClean="0"/>
            <a:t>ارتفاع الانتاج القابل للتصدير كمية وقيمه</a:t>
          </a:r>
          <a:endParaRPr lang="en-GB" sz="2500" kern="1200" dirty="0"/>
        </a:p>
      </dsp:txBody>
      <dsp:txXfrm>
        <a:off x="717003" y="1406178"/>
        <a:ext cx="2659481" cy="1107886"/>
      </dsp:txXfrm>
    </dsp:sp>
    <dsp:sp modelId="{7CC88D2E-535F-4B41-96D5-25B1BB398EDA}">
      <dsp:nvSpPr>
        <dsp:cNvPr id="0" name=""/>
        <dsp:cNvSpPr/>
      </dsp:nvSpPr>
      <dsp:spPr>
        <a:xfrm>
          <a:off x="2187944" y="809526"/>
          <a:ext cx="4157785" cy="4157785"/>
        </a:xfrm>
        <a:custGeom>
          <a:avLst/>
          <a:gdLst/>
          <a:ahLst/>
          <a:cxnLst/>
          <a:rect l="0" t="0" r="0" b="0"/>
          <a:pathLst>
            <a:path>
              <a:moveTo>
                <a:pt x="711595" y="512913"/>
              </a:moveTo>
              <a:arcTo wR="2078892" hR="2078892" stAng="13732497" swAng="6150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A96A42-8070-4FA3-8B3E-71990A44B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84B0198-B2CC-4FA5-A31E-B376B578A938}" type="datetimeFigureOut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13F8ECC-E218-43EA-A012-EA841DAE0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DA850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407A9-B9CA-40A5-B367-70C39B5D3578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1B464-5FEC-442D-A905-6F9374BEC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E22F1-3203-46BA-821F-0A6A636615B3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13AF-70D2-4D33-B918-2F56412AD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4745-8756-4233-8B83-CF5F8A23A047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F88D6-9FF0-4726-8CA7-4885788FB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4DEC-89AC-4D3B-95D3-3AEB4AAF625C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016D-56D6-475A-ACA5-492DC7F60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A5320-9D9C-4AB9-A49D-3CAF1932993D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8EAC7-3DA0-468A-8080-937FF50CB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BCA8B-9E4F-430E-B0EA-F45E99C918EC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C1553-ACFE-4B6A-8A34-BAA38A494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57308-521B-4D5E-AC0A-685B43124DD7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349B-D365-4EA2-BA33-9987FE888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858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E88D06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B4A84-FBDF-406B-AD61-D07F8DD2C5AA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DC22B-441D-4FFF-A101-3B25EB5FC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838200"/>
          </a:xfrm>
        </p:spPr>
        <p:txBody>
          <a:bodyPr/>
          <a:lstStyle>
            <a:lvl1pPr algn="l"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72000"/>
          </a:xfrm>
        </p:spPr>
        <p:txBody>
          <a:bodyPr/>
          <a:lstStyle>
            <a:lvl1pPr algn="l">
              <a:defRPr b="1" baseline="0">
                <a:solidFill>
                  <a:schemeClr val="accent6">
                    <a:lumMod val="75000"/>
                  </a:schemeClr>
                </a:solidFill>
              </a:defRPr>
            </a:lvl1pPr>
            <a:lvl2pPr algn="l"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 algn="l"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 algn="l"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 algn="l"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03E049-A261-443F-9ECF-A3E1DD564DDC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EC4BFA3-6665-48D6-BACC-25EAE2F8E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77E6F-5481-48C1-BFE7-FB5065426C9C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B159-3ED1-4A6E-B7F5-F3B6042A9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45E38-496E-44D7-ACFD-87E03583DEF3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1576-2FB2-496E-A567-6646C3147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9F3F572-7ED7-4F00-88DC-3B96DCBB2A63}" type="datetime1">
              <a:rPr lang="en-US"/>
              <a:pPr>
                <a:defRPr/>
              </a:pPr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UNESCWA-EDGD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91DBA6-2183-44F3-A681-DC5351D4D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70" r:id="rId2"/>
    <p:sldLayoutId id="2147484293" r:id="rId3"/>
    <p:sldLayoutId id="2147484271" r:id="rId4"/>
    <p:sldLayoutId id="2147484272" r:id="rId5"/>
    <p:sldLayoutId id="2147484273" r:id="rId6"/>
    <p:sldLayoutId id="2147484274" r:id="rId7"/>
    <p:sldLayoutId id="2147484275" r:id="rId8"/>
    <p:sldLayoutId id="2147484276" r:id="rId9"/>
    <p:sldLayoutId id="2147484277" r:id="rId10"/>
    <p:sldLayoutId id="2147484278" r:id="rId11"/>
    <p:sldLayoutId id="214748427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LB" dirty="0" smtClean="0"/>
              <a:t>المساعدة من اجل التجارة </a:t>
            </a:r>
            <a:br>
              <a:rPr lang="ar-LB" dirty="0" smtClean="0"/>
            </a:br>
            <a:r>
              <a:rPr lang="ar-LB" dirty="0" smtClean="0"/>
              <a:t>تجربة اليمن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LB" sz="2800" dirty="0" smtClean="0"/>
              <a:t>عادل عبدالله الغابري </a:t>
            </a:r>
          </a:p>
          <a:p>
            <a:r>
              <a:rPr lang="ar-LB" sz="2800" dirty="0" smtClean="0"/>
              <a:t>مسئول شئون اقتصادية اول</a:t>
            </a:r>
          </a:p>
          <a:p>
            <a:r>
              <a:rPr lang="ar-LB" sz="2800" dirty="0" smtClean="0"/>
              <a:t>قسم التكامل الاقليمي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مشروع العسل اليمني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sz="4400" dirty="0" smtClean="0"/>
              <a:t>تم تقديم المقترح للمشروع وحصل على الموافقة من جميع الاعضاء. </a:t>
            </a:r>
          </a:p>
          <a:p>
            <a:pPr algn="r" rtl="1"/>
            <a:r>
              <a:rPr lang="ar-LB" sz="4400" dirty="0" smtClean="0"/>
              <a:t>مبلغ التمويل 2 مليون دولار للمرحلة الاولى. </a:t>
            </a:r>
          </a:p>
          <a:p>
            <a:pPr algn="r" rtl="1"/>
            <a:r>
              <a:rPr lang="ar-LB" sz="4400" dirty="0" smtClean="0"/>
              <a:t>تقوم منظمة دولية مختصة بتنفيذ المشروع بالتعاون مع وزارة الزراعة اليمنية والاتحاد الزراعي واتحاد النحالين. </a:t>
            </a:r>
            <a:endParaRPr lang="en-GB" sz="4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09600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ar-LB" dirty="0" smtClean="0"/>
              <a:t>اعداد وثيقة المشروع</a:t>
            </a:r>
            <a:r>
              <a:rPr lang="en-US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اهداف المشروع والاستراتيجية. </a:t>
            </a:r>
          </a:p>
          <a:p>
            <a:pPr algn="r" rtl="1"/>
            <a:r>
              <a:rPr lang="ar-LB" dirty="0" smtClean="0"/>
              <a:t>ارتباط المشروع بخطة التنمية والاهداف التي يخدمها. </a:t>
            </a:r>
          </a:p>
          <a:p>
            <a:pPr algn="r" rtl="1"/>
            <a:r>
              <a:rPr lang="ar-LB" dirty="0" smtClean="0"/>
              <a:t>انشطة المشروع تفصيلا. </a:t>
            </a:r>
          </a:p>
          <a:p>
            <a:pPr algn="r" rtl="1"/>
            <a:r>
              <a:rPr lang="ar-LB" dirty="0" smtClean="0"/>
              <a:t>الميزانية التشغيلية للمشروع بالتفصيل. </a:t>
            </a:r>
          </a:p>
          <a:p>
            <a:pPr algn="r" rtl="1"/>
            <a:r>
              <a:rPr lang="ar-LB" dirty="0" smtClean="0"/>
              <a:t>الية الرقابة والتقييم على انشطة المشروع. </a:t>
            </a:r>
          </a:p>
          <a:p>
            <a:pPr algn="r" rtl="1"/>
            <a:r>
              <a:rPr lang="ar-LB" dirty="0" smtClean="0"/>
              <a:t>استراتيجية الخروج.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الاجراءات التي مر بها المشروع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عملية تحديد الاولويات وتحديد المشروع ( النظر في الاحتياجات المنصوص عليها في الدراسة التشخيصية والتأكد من الارتباط بخطة التنمية والاوليات المنصوص عليها).</a:t>
            </a:r>
          </a:p>
          <a:p>
            <a:pPr algn="r" rtl="1"/>
            <a:r>
              <a:rPr lang="ar-LB" dirty="0" smtClean="0"/>
              <a:t>التشاور مع اصحاب المصلحة ( من خلال ورش عمل واجتماعات متعددة لتحديد الاحتياجات و الحصول على دعمهم للمشروع). </a:t>
            </a:r>
          </a:p>
          <a:p>
            <a:pPr algn="r" rtl="1"/>
            <a:r>
              <a:rPr lang="ar-LB" dirty="0" smtClean="0"/>
              <a:t>اعداد المسودة الاساسية والتشاور مع البرنامج حول توافقها مع الارشادات والمتطلبات.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تابع الخطوات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تقديم الملاحظات من قبل البرنامج واستيعابها في المشروع. </a:t>
            </a:r>
          </a:p>
          <a:p>
            <a:pPr algn="r" rtl="1"/>
            <a:r>
              <a:rPr lang="ar-LB" dirty="0" smtClean="0"/>
              <a:t>البحث عن الشركاء المنفذين والاتفاق معهم على الترتيبات الخاصة بالتنفيذ. </a:t>
            </a:r>
          </a:p>
          <a:p>
            <a:pPr algn="r" rtl="1"/>
            <a:r>
              <a:rPr lang="ar-LB" dirty="0" smtClean="0"/>
              <a:t>توقيع الاتفاق مع الشريك المنفذ. </a:t>
            </a:r>
          </a:p>
          <a:p>
            <a:pPr algn="r" rtl="1"/>
            <a:r>
              <a:rPr lang="ar-LB" dirty="0" smtClean="0"/>
              <a:t>الانتهاء من المقترح واجتماع لجنة التسيير لإقرارة وكذا ممثل المانحين في البلد. </a:t>
            </a:r>
          </a:p>
          <a:p>
            <a:pPr algn="r" rtl="1"/>
            <a:r>
              <a:rPr lang="ar-LB" dirty="0" smtClean="0"/>
              <a:t>أرسال المقترح مع جميع الوثائق المرتبطة والحصول على الموافقة.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تابع الخطوات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sz="4000" dirty="0" smtClean="0"/>
              <a:t>الموافقة المبدئية على المشروع. </a:t>
            </a:r>
          </a:p>
          <a:p>
            <a:pPr algn="r" rtl="1"/>
            <a:r>
              <a:rPr lang="ar-LB" sz="4000" dirty="0" smtClean="0"/>
              <a:t>اعداد بقية الوثائق الخاصة بالتنفيذ بما في ذلك اليات الرقابة والتقييم ومتطلبات التقارير وغيرها. </a:t>
            </a:r>
          </a:p>
          <a:p>
            <a:pPr algn="r" rtl="1"/>
            <a:r>
              <a:rPr lang="ar-LB" sz="4000" dirty="0" smtClean="0"/>
              <a:t>توقيع الاتفاق مع المدير المالي للمشروع. </a:t>
            </a:r>
          </a:p>
          <a:p>
            <a:pPr algn="r" rtl="1"/>
            <a:r>
              <a:rPr lang="ar-LB" sz="4000" dirty="0" smtClean="0"/>
              <a:t>توقيع الاتفاق النهائي مع المقاول المنفذ. </a:t>
            </a:r>
          </a:p>
          <a:p>
            <a:pPr algn="r" rtl="1"/>
            <a:r>
              <a:rPr lang="ar-LB" sz="4000" dirty="0" smtClean="0"/>
              <a:t>البدء التنفيذ. </a:t>
            </a:r>
            <a:endParaRPr lang="en-GB" sz="40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مخطط مكونات المشروع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مشروع العسل اليمني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المتابعة والتقييم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اعداد الاطار المنطقي</a:t>
            </a:r>
            <a:r>
              <a:rPr lang="en-US" dirty="0" smtClean="0"/>
              <a:t>( log frame) </a:t>
            </a:r>
            <a:r>
              <a:rPr lang="ar-LB" dirty="0" smtClean="0"/>
              <a:t> في التخطيط وذلك من اجل تسهيل عملية المراقبة. </a:t>
            </a:r>
          </a:p>
          <a:p>
            <a:pPr algn="r" rtl="1"/>
            <a:r>
              <a:rPr lang="ar-LB" dirty="0" smtClean="0"/>
              <a:t>تحتوي هذة المصفوفة على العناصر الهامة التالية: </a:t>
            </a:r>
          </a:p>
          <a:p>
            <a:pPr lvl="1" algn="r" rtl="1"/>
            <a:r>
              <a:rPr lang="ar-LB" dirty="0" smtClean="0"/>
              <a:t>تحديد الهدف بدقة. </a:t>
            </a:r>
          </a:p>
          <a:p>
            <a:pPr lvl="1" algn="r" rtl="1"/>
            <a:r>
              <a:rPr lang="ar-LB" dirty="0" smtClean="0"/>
              <a:t>تحديد المخرجات التي ستؤدي الى تحقيق الاهداف. </a:t>
            </a:r>
          </a:p>
          <a:p>
            <a:pPr lvl="1" algn="r" rtl="1"/>
            <a:r>
              <a:rPr lang="ar-LB" dirty="0" smtClean="0"/>
              <a:t>تحديد المؤشرات التي سيتم من خلالها قياس تحقيق الاهداف. </a:t>
            </a:r>
          </a:p>
          <a:p>
            <a:pPr lvl="1" algn="r" rtl="1"/>
            <a:r>
              <a:rPr lang="ar-LB" dirty="0" smtClean="0"/>
              <a:t>تحديد العوامل الخارجية التي يمكن ان تؤثر في المشروع. </a:t>
            </a:r>
          </a:p>
          <a:p>
            <a:pPr lvl="1" algn="r" rtl="1"/>
            <a:r>
              <a:rPr lang="ar-LB" dirty="0" smtClean="0"/>
              <a:t>تحديد التدخلات الممكنة لمواجهه الاخطار المحتملة.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الاطار المنطقي للمشروع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02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241182">
                <a:tc gridSpan="3">
                  <a:txBody>
                    <a:bodyPr/>
                    <a:lstStyle/>
                    <a:p>
                      <a:pPr algn="ctr"/>
                      <a:r>
                        <a:rPr lang="ar-LB" sz="4400" dirty="0" smtClean="0"/>
                        <a:t>النتــــــــــائــــــج </a:t>
                      </a:r>
                      <a:endParaRPr lang="en-GB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LB" sz="4000" dirty="0" smtClean="0"/>
                        <a:t>التنـفيـــــــــذ </a:t>
                      </a:r>
                      <a:endParaRPr lang="en-GB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30892">
                <a:tc>
                  <a:txBody>
                    <a:bodyPr/>
                    <a:lstStyle/>
                    <a:p>
                      <a:pPr algn="r"/>
                      <a:r>
                        <a:rPr lang="ar-LB" b="1" dirty="0" smtClean="0"/>
                        <a:t>الأثــــــر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b="1" dirty="0" smtClean="0"/>
                        <a:t>النتائج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b="1" dirty="0" smtClean="0"/>
                        <a:t>المخرجات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b="1" dirty="0" smtClean="0"/>
                        <a:t>الأنشطة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b="1" dirty="0" smtClean="0"/>
                        <a:t>المدخلات </a:t>
                      </a:r>
                      <a:endParaRPr lang="en-GB" b="1" dirty="0"/>
                    </a:p>
                  </a:txBody>
                  <a:tcPr/>
                </a:tc>
              </a:tr>
              <a:tr h="1252870"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الاثر طويل او قصير الاجل الناتج من تحقق المخرج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النتيجة</a:t>
                      </a:r>
                      <a:r>
                        <a:rPr lang="ar-LB" sz="2000" baseline="0" dirty="0" smtClean="0"/>
                        <a:t> المباشرة من تحقق المخرج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المنتج الناتج من تنفيذ النشاط باستخدام الموارد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القيام باعمال معينة لاستغلال الموارد لتحقيق مخرج معين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موارد مختلفة</a:t>
                      </a:r>
                      <a:endParaRPr lang="en-GB" sz="2000" dirty="0"/>
                    </a:p>
                  </a:txBody>
                  <a:tcPr/>
                </a:tc>
              </a:tr>
              <a:tr h="1241182"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صادرات اكبر ومعدلات</a:t>
                      </a:r>
                      <a:r>
                        <a:rPr lang="ar-LB" sz="2000" baseline="0" dirty="0" smtClean="0"/>
                        <a:t> نمو افضل على المستوى الجزئي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انتاج افضل من العسل اليمني من حيث الجودة والكمية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قدرات انتاجية افضل لدى النحالين وتوائم مع المعايير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زراعة اشجار، انشاء معمل تعبئة، اعتماد مواصفة دولية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LB" sz="2000" dirty="0" smtClean="0"/>
                        <a:t>ميزانية وخبرات فنية متميزة 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eft Arrow 4"/>
          <p:cNvSpPr/>
          <p:nvPr/>
        </p:nvSpPr>
        <p:spPr>
          <a:xfrm>
            <a:off x="4716016" y="3933056"/>
            <a:ext cx="93610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Arrow 6"/>
          <p:cNvSpPr/>
          <p:nvPr/>
        </p:nvSpPr>
        <p:spPr>
          <a:xfrm>
            <a:off x="4788024" y="5589240"/>
            <a:ext cx="936104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اهم الدروس المستخلصة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LB" dirty="0" smtClean="0"/>
              <a:t>التنسيق الوثيق مع المانحين المحتملين من البداية عن طريق ممثلهم في البلد لضمان دعم المشروع. </a:t>
            </a:r>
          </a:p>
          <a:p>
            <a:pPr algn="r" rtl="1"/>
            <a:r>
              <a:rPr lang="ar-LB" dirty="0" smtClean="0"/>
              <a:t>استيعاب المفاهيم الاساسية التي يركز عليها المانحين خصوصا ما نص عليها اعلان باريس ( المحاسبة المشتركة، الملكية، التنسيق).</a:t>
            </a:r>
          </a:p>
          <a:p>
            <a:pPr algn="r" rtl="1"/>
            <a:r>
              <a:rPr lang="ar-LB" dirty="0" smtClean="0"/>
              <a:t>وجود متطلبات واضحة للمانحين يسهل عملية التوائم معها لسد جميع الفجوات ( الاسترشاد بتجارب سابقة في حالة عدم وجود متطلبات مكتوبة). </a:t>
            </a:r>
          </a:p>
          <a:p>
            <a:pPr algn="r" rtl="1"/>
            <a:r>
              <a:rPr lang="ar-LB" dirty="0" smtClean="0"/>
              <a:t>دعم جميع اصحاب المصلحة للمشروع يسهل عملية الحصول على التمويل.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sz="4000" dirty="0" smtClean="0"/>
              <a:t>اهم ملامح المساعدة من اجل التجارة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مساعدات تهدف الى تعزيز القدرات التجارية للدول النامية. </a:t>
            </a:r>
          </a:p>
          <a:p>
            <a:pPr algn="r" rtl="1"/>
            <a:r>
              <a:rPr lang="ar-LB" dirty="0" smtClean="0"/>
              <a:t>زيادة نصيب الدول النامية من التجارة الدولية. </a:t>
            </a:r>
          </a:p>
          <a:p>
            <a:pPr algn="r" rtl="1"/>
            <a:r>
              <a:rPr lang="ar-LB" dirty="0" smtClean="0"/>
              <a:t>تغطي المجالات المرتبطة مباشرة بتعزيز التجارة:</a:t>
            </a:r>
          </a:p>
          <a:p>
            <a:pPr lvl="1" algn="r" rtl="1"/>
            <a:r>
              <a:rPr lang="ar-LB" dirty="0" smtClean="0"/>
              <a:t>البنى التحتية اللازمة لتعزيز التجارة ( انشاء ميناء للتصدير).</a:t>
            </a:r>
          </a:p>
          <a:p>
            <a:pPr lvl="1" algn="r" rtl="1"/>
            <a:r>
              <a:rPr lang="ar-LB" dirty="0" smtClean="0"/>
              <a:t>تعديل السياسات التجارية وتطويرها. </a:t>
            </a:r>
          </a:p>
          <a:p>
            <a:pPr lvl="1" algn="r" rtl="1"/>
            <a:r>
              <a:rPr lang="ar-LB" dirty="0" smtClean="0"/>
              <a:t>بناء القدرات الانتاجية. </a:t>
            </a:r>
            <a:endParaRPr lang="ar-LB" dirty="0" smtClean="0"/>
          </a:p>
          <a:p>
            <a:pPr lvl="1" algn="r" rtl="1"/>
            <a:r>
              <a:rPr lang="ar-LB" dirty="0" smtClean="0"/>
              <a:t>تطوير المنتجات وتوافقها مع المواصفات الدولية. </a:t>
            </a:r>
          </a:p>
          <a:p>
            <a:pPr lvl="1" algn="r" rtl="1"/>
            <a:r>
              <a:rPr lang="ar-LB" dirty="0" smtClean="0"/>
              <a:t>الأنضمام الى منظمة التجارة العالمية وتنفيذ الالتزامات. </a:t>
            </a:r>
          </a:p>
          <a:p>
            <a:pPr lvl="1" algn="r" rtl="1"/>
            <a:r>
              <a:rPr lang="ar-LB" dirty="0" smtClean="0"/>
              <a:t>وغيرها من المجالات ذات الصلة. 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تابع الدروس المستخلصة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التأكد من تحديد المانحين المهتمين بالمجال لتوفير الوقت. </a:t>
            </a:r>
          </a:p>
          <a:p>
            <a:pPr algn="r" rtl="1"/>
            <a:r>
              <a:rPr lang="ar-LB" dirty="0" smtClean="0"/>
              <a:t>التأكد من وجود الاطار العام للمشروع والارتباط بالخطط التنموية. </a:t>
            </a:r>
          </a:p>
          <a:p>
            <a:pPr algn="r" rtl="1"/>
            <a:r>
              <a:rPr lang="ar-LB" dirty="0" smtClean="0"/>
              <a:t>وضوح الاهداف الاستراتيجية للمشروع والقيمة المضافة. </a:t>
            </a:r>
          </a:p>
          <a:p>
            <a:pPr algn="r" rtl="1"/>
            <a:r>
              <a:rPr lang="ar-LB" dirty="0" smtClean="0"/>
              <a:t>وضوح الاخطار المحيطة بالمشروع وتوفر استراتيجية واضحة للتعامل معها لتقليل الانعكاسات السلبية. </a:t>
            </a:r>
          </a:p>
          <a:p>
            <a:pPr algn="r" rtl="1"/>
            <a:r>
              <a:rPr lang="ar-LB" dirty="0" smtClean="0"/>
              <a:t>وضوح اليات التنفيذ وقياس التقدم في تحقيق الاهداف. </a:t>
            </a:r>
          </a:p>
          <a:p>
            <a:pPr algn="r" rtl="1"/>
            <a:endParaRPr lang="ar-LB" dirty="0" smtClean="0"/>
          </a:p>
          <a:p>
            <a:pPr algn="r" rt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برنامج الاطار المتكامل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en-US" dirty="0" smtClean="0"/>
              <a:t>   </a:t>
            </a:r>
            <a:r>
              <a:rPr lang="ar-LB" sz="2800" dirty="0" smtClean="0"/>
              <a:t>برنامج الاطار المتكامل للدول الاقل نموا 2000-2005</a:t>
            </a:r>
          </a:p>
          <a:p>
            <a:pPr algn="r" rtl="1"/>
            <a:r>
              <a:rPr lang="ar-LB" sz="2800" dirty="0" smtClean="0"/>
              <a:t>مراجعه البرنامج وتعزيز القدرات المؤسسية. </a:t>
            </a:r>
          </a:p>
          <a:p>
            <a:pPr algn="r" rtl="1"/>
            <a:r>
              <a:rPr lang="ar-LB" sz="2800" dirty="0" smtClean="0"/>
              <a:t>استحداث برنامج الاطار المتكامل المعزز من 2009.</a:t>
            </a:r>
          </a:p>
          <a:p>
            <a:pPr algn="r" rtl="1"/>
            <a:r>
              <a:rPr lang="ar-LB" sz="2800" dirty="0" smtClean="0"/>
              <a:t>برنامج يحتوي على كثير من التفاصيل تهدف في مجملها الى تحسين التنسيق بين ذوي المصلحة والتنفيذ والرقابة واليات الحوكمة للبرنامج. </a:t>
            </a:r>
          </a:p>
          <a:p>
            <a:pPr algn="r" rtl="1"/>
            <a:r>
              <a:rPr lang="ar-LB" sz="2800" dirty="0" smtClean="0"/>
              <a:t>انشاء جهه/مؤسسة تتولى ادارة البرنامج ومجلس ادارة مكون من جميع الاطراف المعنية بالموضوع من منظمات مشاركة ومستفيدين ومانحين. </a:t>
            </a:r>
          </a:p>
          <a:p>
            <a:pPr algn="r" rtl="1"/>
            <a:r>
              <a:rPr lang="ar-LB" sz="2800" dirty="0" smtClean="0"/>
              <a:t>ما عدا ذلك توجد القنوات المنفصلة للحصول على المساعدات من اجل التجارة بالتواصل الثنائي مع المانحين والمنظمات الدولية.  </a:t>
            </a:r>
          </a:p>
          <a:p>
            <a:pPr lvl="1" algn="just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اهم متطلبات البرنامج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تحديد الاولويات من خلال اعداد مسبق لأليات محددة مثل الدراسة التشخيصية لدمج التجارة. </a:t>
            </a:r>
            <a:r>
              <a:rPr lang="en-US" dirty="0" smtClean="0"/>
              <a:t>DTIS </a:t>
            </a:r>
          </a:p>
          <a:p>
            <a:pPr algn="r" rtl="1"/>
            <a:r>
              <a:rPr lang="ar-LB" dirty="0" smtClean="0"/>
              <a:t>اعداد مصفوفة المشروعات ذات الاولوية والتي تهدف الى تعزيز التجارة من خلال مسارات واضحة ومرتبطة بالخطط التنموية. </a:t>
            </a:r>
          </a:p>
          <a:p>
            <a:pPr algn="r" rtl="1"/>
            <a:r>
              <a:rPr lang="ar-LB" dirty="0" smtClean="0"/>
              <a:t>استراتيجية دمج التجارة في خطط التنمية من خلال اليات محددة. </a:t>
            </a:r>
          </a:p>
          <a:p>
            <a:pPr algn="r" rtl="1"/>
            <a:r>
              <a:rPr lang="ar-LB" dirty="0" smtClean="0"/>
              <a:t>اليات تنفيذ المشاريع بالتوافق مع متطلبات المانحين والبرنامج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مشاريع اليمن الممولة من البرنامج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dirty="0" smtClean="0"/>
              <a:t>كانت اليمن اول الدول التي استفادت من برنامج الاطار المتكامل من خلال اربعة مشاريع هدفت الى تعزيز القدرات التجارية كما يلي: </a:t>
            </a:r>
          </a:p>
          <a:p>
            <a:pPr lvl="1" algn="r" rtl="1"/>
            <a:r>
              <a:rPr lang="ar-LB" dirty="0" smtClean="0"/>
              <a:t>اعداد الدراسة التشخيصية لدمج التجارة. </a:t>
            </a:r>
          </a:p>
          <a:p>
            <a:pPr lvl="1" algn="r" rtl="1"/>
            <a:r>
              <a:rPr lang="ar-LB" dirty="0" smtClean="0"/>
              <a:t>مشروع التسجيل الالكتروني للشركات بوزارة التجارة. </a:t>
            </a:r>
          </a:p>
          <a:p>
            <a:pPr lvl="1" algn="r" rtl="1"/>
            <a:r>
              <a:rPr lang="ar-LB" dirty="0" smtClean="0"/>
              <a:t>مشروع تشجيع الصادرات من الخضروات والفواكه. </a:t>
            </a:r>
          </a:p>
          <a:p>
            <a:pPr lvl="1" algn="r" rtl="1"/>
            <a:r>
              <a:rPr lang="ar-LB" dirty="0" smtClean="0"/>
              <a:t>مشروع تعزيز الصادرات السمكية.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اعداد الدراسة التشخيصية لدمج التجارة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sz="4000" dirty="0" smtClean="0"/>
              <a:t>تم اعداد دراسة شاملة بقيادة البنك الدولي لتشخيص الاحتياجات من المشاريع. </a:t>
            </a:r>
          </a:p>
          <a:p>
            <a:pPr algn="r" rtl="1"/>
            <a:r>
              <a:rPr lang="ar-LB" sz="4000" dirty="0" smtClean="0"/>
              <a:t>اعداد مصفوفة من المشاريع ذات الاولوية للتمويل. </a:t>
            </a:r>
          </a:p>
          <a:p>
            <a:pPr algn="r" rtl="1"/>
            <a:r>
              <a:rPr lang="ar-LB" sz="4000" dirty="0" smtClean="0"/>
              <a:t>اعتماد المصفوفة من قبل الحكومة. </a:t>
            </a:r>
          </a:p>
          <a:p>
            <a:pPr algn="r" rtl="1"/>
            <a:r>
              <a:rPr lang="ar-LB" sz="4000" dirty="0" smtClean="0"/>
              <a:t>العمل بها بين المانحين والحكومة. </a:t>
            </a:r>
          </a:p>
          <a:p>
            <a:pPr algn="r" rtl="1"/>
            <a:r>
              <a:rPr lang="ar-LB" sz="4000" dirty="0" smtClean="0"/>
              <a:t>يتم حاليا العمل على تحديث الدراسة.  </a:t>
            </a:r>
            <a:endParaRPr lang="en-GB" sz="4000" dirty="0" smtClean="0"/>
          </a:p>
          <a:p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مشروع تحسين جودة العسل اليمني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LB" dirty="0" smtClean="0"/>
              <a:t>هدف المشروع: </a:t>
            </a:r>
          </a:p>
          <a:p>
            <a:pPr algn="r" rtl="1">
              <a:buNone/>
            </a:pPr>
            <a:r>
              <a:rPr lang="ar-LB" dirty="0" smtClean="0"/>
              <a:t>	</a:t>
            </a:r>
          </a:p>
          <a:p>
            <a:pPr algn="r" rtl="1">
              <a:buNone/>
            </a:pPr>
            <a:r>
              <a:rPr lang="ar-LB" dirty="0" smtClean="0"/>
              <a:t>تحسين جود العسل اليمني من خلال خمسة مكونات تهدف الى زيادة التصدير والقيمة التصديرية للعسل والمحافظة على جودة العسل اليمني.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مكونات مشروع تطوير العسل اليمني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LB" dirty="0" smtClean="0"/>
              <a:t>اهم انشطة المشروع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LB" sz="2800" dirty="0" smtClean="0"/>
              <a:t>توسيع مزارع التغذية للنحل من خلال زراعة 45000 شجرة سدر جديدة على مناطق مختلفة في محافظتين. </a:t>
            </a:r>
          </a:p>
          <a:p>
            <a:pPr algn="r" rtl="1"/>
            <a:r>
              <a:rPr lang="ar-LB" sz="2800" dirty="0" smtClean="0"/>
              <a:t>توزيع 15000 خلية نحل جديدة حديثة على المزارعين وتدريبهم على اساليب حديثة للعمل لمعالجة الفاقد والجودة .</a:t>
            </a:r>
          </a:p>
          <a:p>
            <a:pPr algn="r" rtl="1"/>
            <a:r>
              <a:rPr lang="ar-LB" sz="2800" dirty="0" smtClean="0"/>
              <a:t>انشاء معمل للتعبئة والتغليف وذلك لخدمة جميع المصدرين وتوفير العبوات اللازمة بالمواصفات الدولية. </a:t>
            </a:r>
          </a:p>
          <a:p>
            <a:pPr algn="r" rtl="1"/>
            <a:r>
              <a:rPr lang="ar-LB" sz="2800" dirty="0" smtClean="0"/>
              <a:t>الحصول على المواصفة الدولية للعسل من خلال برنامج الايزو وتحديد المواصفات المطلوبة للحصول على الشهادة. </a:t>
            </a:r>
          </a:p>
          <a:p>
            <a:pPr algn="r" rtl="1"/>
            <a:r>
              <a:rPr lang="ar-LB" sz="2800" dirty="0" smtClean="0"/>
              <a:t>تجهيز هيئة المواصفات والمقاييس بالاجهزة اللازمة لفحص جودة العسل وتحديد مدى تطابق مواصفاتة مع المتطلبات العالمية. 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4173</TotalTime>
  <Words>959</Words>
  <Application>Microsoft Office PowerPoint</Application>
  <PresentationFormat>On-screen Show (4:3)</PresentationFormat>
  <Paragraphs>131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1_Default Design</vt:lpstr>
      <vt:lpstr>Custom Design</vt:lpstr>
      <vt:lpstr>2_Default Design</vt:lpstr>
      <vt:lpstr>المساعدة من اجل التجارة  تجربة اليمن</vt:lpstr>
      <vt:lpstr>اهم ملامح المساعدة من اجل التجارة </vt:lpstr>
      <vt:lpstr>برنامج الاطار المتكامل </vt:lpstr>
      <vt:lpstr>اهم متطلبات البرنامج</vt:lpstr>
      <vt:lpstr>مشاريع اليمن الممولة من البرنامج </vt:lpstr>
      <vt:lpstr>اعداد الدراسة التشخيصية لدمج التجارة</vt:lpstr>
      <vt:lpstr>مشروع تحسين جودة العسل اليمني</vt:lpstr>
      <vt:lpstr>مكونات مشروع تطوير العسل اليمني</vt:lpstr>
      <vt:lpstr>اهم انشطة المشروع </vt:lpstr>
      <vt:lpstr>مشروع العسل اليمني </vt:lpstr>
      <vt:lpstr>(اعداد وثيقة المشروع) </vt:lpstr>
      <vt:lpstr>الاجراءات التي مر بها المشروع </vt:lpstr>
      <vt:lpstr>تابع الخطوات </vt:lpstr>
      <vt:lpstr>تابع الخطوات </vt:lpstr>
      <vt:lpstr>مخطط مكونات المشروع</vt:lpstr>
      <vt:lpstr>مشروع العسل اليمني </vt:lpstr>
      <vt:lpstr>المتابعة والتقييم </vt:lpstr>
      <vt:lpstr>الاطار المنطقي للمشروع </vt:lpstr>
      <vt:lpstr>اهم الدروس المستخلصة </vt:lpstr>
      <vt:lpstr>تابع الدروس المستخلصة </vt:lpstr>
    </vt:vector>
  </TitlesOfParts>
  <Company>United Nations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escwauser1</cp:lastModifiedBy>
  <cp:revision>425</cp:revision>
  <dcterms:created xsi:type="dcterms:W3CDTF">2008-04-16T08:04:29Z</dcterms:created>
  <dcterms:modified xsi:type="dcterms:W3CDTF">2013-12-04T12:43:30Z</dcterms:modified>
</cp:coreProperties>
</file>