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1" r:id="rId5"/>
    <p:sldId id="264" r:id="rId6"/>
    <p:sldId id="263" r:id="rId7"/>
    <p:sldId id="262" r:id="rId8"/>
    <p:sldId id="266" r:id="rId9"/>
    <p:sldId id="265" r:id="rId10"/>
    <p:sldId id="267" r:id="rId11"/>
    <p:sldId id="268" r:id="rId12"/>
    <p:sldId id="270" r:id="rId13"/>
    <p:sldId id="271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6CD62E-4EF2-47DB-BB1F-6FD27A9F84F5}" type="doc">
      <dgm:prSet loTypeId="urn:microsoft.com/office/officeart/2005/8/layout/process1" loCatId="process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en-GB"/>
        </a:p>
      </dgm:t>
    </dgm:pt>
    <dgm:pt modelId="{FD336858-4A51-445B-B57B-1ABAE54E9B9D}">
      <dgm:prSet phldrT="[Text]"/>
      <dgm:spPr/>
      <dgm:t>
        <a:bodyPr/>
        <a:lstStyle/>
        <a:p>
          <a:r>
            <a:rPr lang="en-GB" dirty="0" smtClean="0"/>
            <a:t>Activity:</a:t>
          </a:r>
        </a:p>
        <a:p>
          <a:r>
            <a:rPr lang="en-GB" dirty="0" smtClean="0"/>
            <a:t>Building a one stop border post</a:t>
          </a:r>
        </a:p>
      </dgm:t>
    </dgm:pt>
    <dgm:pt modelId="{C406CB56-BED5-4E87-8CAF-236875C2BDB9}" type="parTrans" cxnId="{D4A65616-9564-451D-9215-D3FB57C7C350}">
      <dgm:prSet/>
      <dgm:spPr/>
      <dgm:t>
        <a:bodyPr/>
        <a:lstStyle/>
        <a:p>
          <a:endParaRPr lang="en-GB"/>
        </a:p>
      </dgm:t>
    </dgm:pt>
    <dgm:pt modelId="{B1F88766-BECA-4711-B45E-9F7733C03895}" type="sibTrans" cxnId="{D4A65616-9564-451D-9215-D3FB57C7C350}">
      <dgm:prSet/>
      <dgm:spPr/>
      <dgm:t>
        <a:bodyPr/>
        <a:lstStyle/>
        <a:p>
          <a:endParaRPr lang="en-GB"/>
        </a:p>
      </dgm:t>
    </dgm:pt>
    <dgm:pt modelId="{18552F00-FE04-40CA-86DC-2B8DEBFDC498}">
      <dgm:prSet phldrT="[Text]"/>
      <dgm:spPr/>
      <dgm:t>
        <a:bodyPr/>
        <a:lstStyle/>
        <a:p>
          <a:r>
            <a:rPr lang="en-GB" dirty="0" smtClean="0"/>
            <a:t>Outcome 3: Reduction in trade costs</a:t>
          </a:r>
          <a:endParaRPr lang="en-GB" dirty="0"/>
        </a:p>
      </dgm:t>
    </dgm:pt>
    <dgm:pt modelId="{67E4721F-CA59-4608-9426-C3C2F7BB7040}" type="parTrans" cxnId="{BBD469F5-97A5-40FC-8F8F-53D445111C54}">
      <dgm:prSet/>
      <dgm:spPr/>
      <dgm:t>
        <a:bodyPr/>
        <a:lstStyle/>
        <a:p>
          <a:endParaRPr lang="en-GB"/>
        </a:p>
      </dgm:t>
    </dgm:pt>
    <dgm:pt modelId="{894B58C4-4704-42F6-875D-9687AAF3A4B5}" type="sibTrans" cxnId="{BBD469F5-97A5-40FC-8F8F-53D445111C54}">
      <dgm:prSet/>
      <dgm:spPr/>
      <dgm:t>
        <a:bodyPr/>
        <a:lstStyle/>
        <a:p>
          <a:endParaRPr lang="en-GB"/>
        </a:p>
      </dgm:t>
    </dgm:pt>
    <dgm:pt modelId="{9DD97030-DC81-457F-9DF1-F2148370740E}">
      <dgm:prSet/>
      <dgm:spPr/>
      <dgm:t>
        <a:bodyPr/>
        <a:lstStyle/>
        <a:p>
          <a:r>
            <a:rPr lang="en-GB" dirty="0" smtClean="0"/>
            <a:t>Outcome 1:</a:t>
          </a:r>
        </a:p>
        <a:p>
          <a:r>
            <a:rPr lang="en-GB" dirty="0" smtClean="0"/>
            <a:t>Reduction in time to cross borders</a:t>
          </a:r>
          <a:endParaRPr lang="en-GB" dirty="0"/>
        </a:p>
      </dgm:t>
    </dgm:pt>
    <dgm:pt modelId="{6FD26B34-5D54-4C81-BE82-A1FF7547A072}" type="parTrans" cxnId="{EFEE86C3-B7C5-4602-A703-E9727C0C0A9A}">
      <dgm:prSet/>
      <dgm:spPr/>
      <dgm:t>
        <a:bodyPr/>
        <a:lstStyle/>
        <a:p>
          <a:endParaRPr lang="en-GB"/>
        </a:p>
      </dgm:t>
    </dgm:pt>
    <dgm:pt modelId="{10D33FF8-A68D-4706-9037-2527F291E9AC}" type="sibTrans" cxnId="{EFEE86C3-B7C5-4602-A703-E9727C0C0A9A}">
      <dgm:prSet/>
      <dgm:spPr/>
      <dgm:t>
        <a:bodyPr/>
        <a:lstStyle/>
        <a:p>
          <a:endParaRPr lang="en-GB"/>
        </a:p>
      </dgm:t>
    </dgm:pt>
    <dgm:pt modelId="{27BCEF00-6ADA-4A67-A82E-09A7B2731335}">
      <dgm:prSet/>
      <dgm:spPr/>
      <dgm:t>
        <a:bodyPr/>
        <a:lstStyle/>
        <a:p>
          <a:r>
            <a:rPr lang="en-GB" dirty="0" smtClean="0"/>
            <a:t>Outcome 2:</a:t>
          </a:r>
        </a:p>
        <a:p>
          <a:r>
            <a:rPr lang="en-GB" dirty="0" smtClean="0"/>
            <a:t>Reduction in transport costs</a:t>
          </a:r>
          <a:endParaRPr lang="en-GB" dirty="0"/>
        </a:p>
      </dgm:t>
    </dgm:pt>
    <dgm:pt modelId="{F9A51D24-65B3-499A-90EB-360C604D9D9C}" type="parTrans" cxnId="{E3CBB262-517C-407F-9C82-82C040F3E4BD}">
      <dgm:prSet/>
      <dgm:spPr/>
      <dgm:t>
        <a:bodyPr/>
        <a:lstStyle/>
        <a:p>
          <a:endParaRPr lang="en-GB"/>
        </a:p>
      </dgm:t>
    </dgm:pt>
    <dgm:pt modelId="{E25EECDB-7337-4A2F-8599-445D309C6086}" type="sibTrans" cxnId="{E3CBB262-517C-407F-9C82-82C040F3E4BD}">
      <dgm:prSet/>
      <dgm:spPr/>
      <dgm:t>
        <a:bodyPr/>
        <a:lstStyle/>
        <a:p>
          <a:endParaRPr lang="en-GB"/>
        </a:p>
      </dgm:t>
    </dgm:pt>
    <dgm:pt modelId="{846A4822-B1E1-4A1D-8355-C6D166701B23}">
      <dgm:prSet/>
      <dgm:spPr/>
      <dgm:t>
        <a:bodyPr/>
        <a:lstStyle/>
        <a:p>
          <a:r>
            <a:rPr lang="en-GB" dirty="0" smtClean="0"/>
            <a:t>Output:</a:t>
          </a:r>
        </a:p>
        <a:p>
          <a:r>
            <a:rPr lang="en-GB" dirty="0" smtClean="0"/>
            <a:t>Number of one stop border posts built with hard and soft infrastructure operational</a:t>
          </a:r>
          <a:endParaRPr lang="en-GB" dirty="0"/>
        </a:p>
      </dgm:t>
    </dgm:pt>
    <dgm:pt modelId="{55D8D314-9A42-4FD4-8844-36C05E635724}" type="parTrans" cxnId="{38208433-8018-4100-8A6D-902FB38E0660}">
      <dgm:prSet/>
      <dgm:spPr/>
      <dgm:t>
        <a:bodyPr/>
        <a:lstStyle/>
        <a:p>
          <a:endParaRPr lang="en-GB"/>
        </a:p>
      </dgm:t>
    </dgm:pt>
    <dgm:pt modelId="{AA6FB5B3-D159-4F85-962D-ECF2A935F562}" type="sibTrans" cxnId="{38208433-8018-4100-8A6D-902FB38E0660}">
      <dgm:prSet/>
      <dgm:spPr/>
      <dgm:t>
        <a:bodyPr/>
        <a:lstStyle/>
        <a:p>
          <a:endParaRPr lang="en-GB"/>
        </a:p>
      </dgm:t>
    </dgm:pt>
    <dgm:pt modelId="{33BC98C4-01A3-4484-9F3B-1F8990CFB7F5}">
      <dgm:prSet/>
      <dgm:spPr/>
      <dgm:t>
        <a:bodyPr/>
        <a:lstStyle/>
        <a:p>
          <a:r>
            <a:rPr lang="en-GB" dirty="0" smtClean="0"/>
            <a:t>Impact: Increased trade</a:t>
          </a:r>
          <a:endParaRPr lang="en-GB" dirty="0"/>
        </a:p>
      </dgm:t>
    </dgm:pt>
    <dgm:pt modelId="{A8C21568-DC91-432A-962D-3149657899BB}" type="parTrans" cxnId="{34D3E961-08D1-4A85-BC67-383AF6DBC030}">
      <dgm:prSet/>
      <dgm:spPr/>
      <dgm:t>
        <a:bodyPr/>
        <a:lstStyle/>
        <a:p>
          <a:endParaRPr lang="en-GB"/>
        </a:p>
      </dgm:t>
    </dgm:pt>
    <dgm:pt modelId="{FD90E52A-C006-4056-9171-1AB034EFE038}" type="sibTrans" cxnId="{34D3E961-08D1-4A85-BC67-383AF6DBC030}">
      <dgm:prSet/>
      <dgm:spPr/>
      <dgm:t>
        <a:bodyPr/>
        <a:lstStyle/>
        <a:p>
          <a:endParaRPr lang="en-GB"/>
        </a:p>
      </dgm:t>
    </dgm:pt>
    <dgm:pt modelId="{8A7DE112-CBBC-4843-A012-480ECF0C532E}" type="pres">
      <dgm:prSet presAssocID="{306CD62E-4EF2-47DB-BB1F-6FD27A9F84F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55B733-E192-4317-8197-B0DFBDFAD547}" type="pres">
      <dgm:prSet presAssocID="{FD336858-4A51-445B-B57B-1ABAE54E9B9D}" presName="node" presStyleLbl="node1" presStyleIdx="0" presStyleCnt="6" custScaleX="193422" custScaleY="202522" custLinFactY="-19180" custLinFactNeighborX="-572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33D5CF-245E-4432-823C-C4AC5348C298}" type="pres">
      <dgm:prSet presAssocID="{B1F88766-BECA-4711-B45E-9F7733C03895}" presName="sibTrans" presStyleLbl="sibTrans2D1" presStyleIdx="0" presStyleCnt="5"/>
      <dgm:spPr/>
      <dgm:t>
        <a:bodyPr/>
        <a:lstStyle/>
        <a:p>
          <a:endParaRPr lang="en-GB"/>
        </a:p>
      </dgm:t>
    </dgm:pt>
    <dgm:pt modelId="{333D92F9-B48F-46FD-AA6A-C7976EA5AD52}" type="pres">
      <dgm:prSet presAssocID="{B1F88766-BECA-4711-B45E-9F7733C03895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ED136010-3E23-4CE8-B742-26A5CA7EB8EE}" type="pres">
      <dgm:prSet presAssocID="{846A4822-B1E1-4A1D-8355-C6D166701B23}" presName="node" presStyleLbl="node1" presStyleIdx="1" presStyleCnt="6" custScaleX="193422" custScaleY="202522" custLinFactY="-21676" custLinFactNeighborX="-13539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C40D97-6642-4225-B455-9E9CA75DB4C3}" type="pres">
      <dgm:prSet presAssocID="{AA6FB5B3-D159-4F85-962D-ECF2A935F562}" presName="sibTrans" presStyleLbl="sibTrans2D1" presStyleIdx="1" presStyleCnt="5"/>
      <dgm:spPr/>
      <dgm:t>
        <a:bodyPr/>
        <a:lstStyle/>
        <a:p>
          <a:endParaRPr lang="en-GB"/>
        </a:p>
      </dgm:t>
    </dgm:pt>
    <dgm:pt modelId="{FFD70DA2-B97B-4A3F-A156-233A6E93A5CB}" type="pres">
      <dgm:prSet presAssocID="{AA6FB5B3-D159-4F85-962D-ECF2A935F562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75B2EE48-53BA-4304-A166-36DD0F925A3F}" type="pres">
      <dgm:prSet presAssocID="{9DD97030-DC81-457F-9DF1-F2148370740E}" presName="node" presStyleLbl="node1" presStyleIdx="2" presStyleCnt="6" custScaleX="193422" custScaleY="202522" custLinFactY="-27047" custLinFactNeighborX="1549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315A96-933E-43F8-8EE1-CF34432824F9}" type="pres">
      <dgm:prSet presAssocID="{10D33FF8-A68D-4706-9037-2527F291E9AC}" presName="sibTrans" presStyleLbl="sibTrans2D1" presStyleIdx="2" presStyleCnt="5"/>
      <dgm:spPr/>
      <dgm:t>
        <a:bodyPr/>
        <a:lstStyle/>
        <a:p>
          <a:endParaRPr lang="en-GB"/>
        </a:p>
      </dgm:t>
    </dgm:pt>
    <dgm:pt modelId="{72B4AE1F-F97E-479B-8DA4-4959F31B3DC3}" type="pres">
      <dgm:prSet presAssocID="{10D33FF8-A68D-4706-9037-2527F291E9AC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505884C0-32B9-4C92-8513-0719BA4699BD}" type="pres">
      <dgm:prSet presAssocID="{27BCEF00-6ADA-4A67-A82E-09A7B2731335}" presName="node" presStyleLbl="node1" presStyleIdx="3" presStyleCnt="6" custScaleX="193422" custScaleY="202522" custLinFactY="-27047" custLinFactNeighborX="1549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6A6DBD-56B4-4CF8-B266-22725EB2B38F}" type="pres">
      <dgm:prSet presAssocID="{E25EECDB-7337-4A2F-8599-445D309C6086}" presName="sibTrans" presStyleLbl="sibTrans2D1" presStyleIdx="3" presStyleCnt="5"/>
      <dgm:spPr/>
      <dgm:t>
        <a:bodyPr/>
        <a:lstStyle/>
        <a:p>
          <a:endParaRPr lang="en-GB"/>
        </a:p>
      </dgm:t>
    </dgm:pt>
    <dgm:pt modelId="{F3888BF2-4521-4579-B5BC-E31492D5C9BD}" type="pres">
      <dgm:prSet presAssocID="{E25EECDB-7337-4A2F-8599-445D309C6086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48A30499-3622-4CC2-9A2A-3D156DB1A421}" type="pres">
      <dgm:prSet presAssocID="{18552F00-FE04-40CA-86DC-2B8DEBFDC498}" presName="node" presStyleLbl="node1" presStyleIdx="4" presStyleCnt="6" custScaleX="193422" custScaleY="202522" custLinFactY="-27047" custLinFactNeighborX="806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3AB7D2-68AB-47B5-9769-5DC3726D2AF4}" type="pres">
      <dgm:prSet presAssocID="{894B58C4-4704-42F6-875D-9687AAF3A4B5}" presName="sibTrans" presStyleLbl="sibTrans2D1" presStyleIdx="4" presStyleCnt="5"/>
      <dgm:spPr/>
      <dgm:t>
        <a:bodyPr/>
        <a:lstStyle/>
        <a:p>
          <a:endParaRPr lang="en-GB"/>
        </a:p>
      </dgm:t>
    </dgm:pt>
    <dgm:pt modelId="{F265C031-972F-42CA-B9B7-22E36E13439F}" type="pres">
      <dgm:prSet presAssocID="{894B58C4-4704-42F6-875D-9687AAF3A4B5}" presName="connectorText" presStyleLbl="sibTrans2D1" presStyleIdx="4" presStyleCnt="5"/>
      <dgm:spPr/>
      <dgm:t>
        <a:bodyPr/>
        <a:lstStyle/>
        <a:p>
          <a:endParaRPr lang="en-GB"/>
        </a:p>
      </dgm:t>
    </dgm:pt>
    <dgm:pt modelId="{6663BE41-2E6A-4028-A556-4CA7C31B1CC2}" type="pres">
      <dgm:prSet presAssocID="{33BC98C4-01A3-4484-9F3B-1F8990CFB7F5}" presName="node" presStyleLbl="node1" presStyleIdx="5" presStyleCnt="6" custScaleX="193422" custScaleY="2025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2302B8F-82D7-4B59-BF15-B988F6ACCAA1}" type="presOf" srcId="{10D33FF8-A68D-4706-9037-2527F291E9AC}" destId="{DC315A96-933E-43F8-8EE1-CF34432824F9}" srcOrd="0" destOrd="0" presId="urn:microsoft.com/office/officeart/2005/8/layout/process1"/>
    <dgm:cxn modelId="{3F6CB808-D2EA-4846-9226-9DCA278D38E9}" type="presOf" srcId="{FD336858-4A51-445B-B57B-1ABAE54E9B9D}" destId="{9355B733-E192-4317-8197-B0DFBDFAD547}" srcOrd="0" destOrd="0" presId="urn:microsoft.com/office/officeart/2005/8/layout/process1"/>
    <dgm:cxn modelId="{D4A65616-9564-451D-9215-D3FB57C7C350}" srcId="{306CD62E-4EF2-47DB-BB1F-6FD27A9F84F5}" destId="{FD336858-4A51-445B-B57B-1ABAE54E9B9D}" srcOrd="0" destOrd="0" parTransId="{C406CB56-BED5-4E87-8CAF-236875C2BDB9}" sibTransId="{B1F88766-BECA-4711-B45E-9F7733C03895}"/>
    <dgm:cxn modelId="{34D3E961-08D1-4A85-BC67-383AF6DBC030}" srcId="{306CD62E-4EF2-47DB-BB1F-6FD27A9F84F5}" destId="{33BC98C4-01A3-4484-9F3B-1F8990CFB7F5}" srcOrd="5" destOrd="0" parTransId="{A8C21568-DC91-432A-962D-3149657899BB}" sibTransId="{FD90E52A-C006-4056-9171-1AB034EFE038}"/>
    <dgm:cxn modelId="{EFEE86C3-B7C5-4602-A703-E9727C0C0A9A}" srcId="{306CD62E-4EF2-47DB-BB1F-6FD27A9F84F5}" destId="{9DD97030-DC81-457F-9DF1-F2148370740E}" srcOrd="2" destOrd="0" parTransId="{6FD26B34-5D54-4C81-BE82-A1FF7547A072}" sibTransId="{10D33FF8-A68D-4706-9037-2527F291E9AC}"/>
    <dgm:cxn modelId="{1F3E4036-65BB-41C5-97D6-196C65152516}" type="presOf" srcId="{894B58C4-4704-42F6-875D-9687AAF3A4B5}" destId="{F265C031-972F-42CA-B9B7-22E36E13439F}" srcOrd="1" destOrd="0" presId="urn:microsoft.com/office/officeart/2005/8/layout/process1"/>
    <dgm:cxn modelId="{F49760B2-2AFB-46D6-8D9F-648453CC8DA2}" type="presOf" srcId="{306CD62E-4EF2-47DB-BB1F-6FD27A9F84F5}" destId="{8A7DE112-CBBC-4843-A012-480ECF0C532E}" srcOrd="0" destOrd="0" presId="urn:microsoft.com/office/officeart/2005/8/layout/process1"/>
    <dgm:cxn modelId="{14819C75-73AB-48E9-908E-0693045227A3}" type="presOf" srcId="{AA6FB5B3-D159-4F85-962D-ECF2A935F562}" destId="{FFD70DA2-B97B-4A3F-A156-233A6E93A5CB}" srcOrd="1" destOrd="0" presId="urn:microsoft.com/office/officeart/2005/8/layout/process1"/>
    <dgm:cxn modelId="{38208433-8018-4100-8A6D-902FB38E0660}" srcId="{306CD62E-4EF2-47DB-BB1F-6FD27A9F84F5}" destId="{846A4822-B1E1-4A1D-8355-C6D166701B23}" srcOrd="1" destOrd="0" parTransId="{55D8D314-9A42-4FD4-8844-36C05E635724}" sibTransId="{AA6FB5B3-D159-4F85-962D-ECF2A935F562}"/>
    <dgm:cxn modelId="{5A0C9597-06BA-464C-81FC-526464D3C88D}" type="presOf" srcId="{AA6FB5B3-D159-4F85-962D-ECF2A935F562}" destId="{22C40D97-6642-4225-B455-9E9CA75DB4C3}" srcOrd="0" destOrd="0" presId="urn:microsoft.com/office/officeart/2005/8/layout/process1"/>
    <dgm:cxn modelId="{89E93852-1250-4FA8-8313-3D45F2CCDCD0}" type="presOf" srcId="{9DD97030-DC81-457F-9DF1-F2148370740E}" destId="{75B2EE48-53BA-4304-A166-36DD0F925A3F}" srcOrd="0" destOrd="0" presId="urn:microsoft.com/office/officeart/2005/8/layout/process1"/>
    <dgm:cxn modelId="{04310909-1866-4051-B5D9-2DBA1F851DAE}" type="presOf" srcId="{33BC98C4-01A3-4484-9F3B-1F8990CFB7F5}" destId="{6663BE41-2E6A-4028-A556-4CA7C31B1CC2}" srcOrd="0" destOrd="0" presId="urn:microsoft.com/office/officeart/2005/8/layout/process1"/>
    <dgm:cxn modelId="{863B38E7-96DD-4BC1-A184-16FFDE3861D7}" type="presOf" srcId="{10D33FF8-A68D-4706-9037-2527F291E9AC}" destId="{72B4AE1F-F97E-479B-8DA4-4959F31B3DC3}" srcOrd="1" destOrd="0" presId="urn:microsoft.com/office/officeart/2005/8/layout/process1"/>
    <dgm:cxn modelId="{E3CBB262-517C-407F-9C82-82C040F3E4BD}" srcId="{306CD62E-4EF2-47DB-BB1F-6FD27A9F84F5}" destId="{27BCEF00-6ADA-4A67-A82E-09A7B2731335}" srcOrd="3" destOrd="0" parTransId="{F9A51D24-65B3-499A-90EB-360C604D9D9C}" sibTransId="{E25EECDB-7337-4A2F-8599-445D309C6086}"/>
    <dgm:cxn modelId="{653448EA-EA11-4983-AEB9-CE313B9E1263}" type="presOf" srcId="{894B58C4-4704-42F6-875D-9687AAF3A4B5}" destId="{9F3AB7D2-68AB-47B5-9769-5DC3726D2AF4}" srcOrd="0" destOrd="0" presId="urn:microsoft.com/office/officeart/2005/8/layout/process1"/>
    <dgm:cxn modelId="{610A7456-B5EF-4F73-BBA7-70CF01EB0CE7}" type="presOf" srcId="{B1F88766-BECA-4711-B45E-9F7733C03895}" destId="{333D92F9-B48F-46FD-AA6A-C7976EA5AD52}" srcOrd="1" destOrd="0" presId="urn:microsoft.com/office/officeart/2005/8/layout/process1"/>
    <dgm:cxn modelId="{BBD469F5-97A5-40FC-8F8F-53D445111C54}" srcId="{306CD62E-4EF2-47DB-BB1F-6FD27A9F84F5}" destId="{18552F00-FE04-40CA-86DC-2B8DEBFDC498}" srcOrd="4" destOrd="0" parTransId="{67E4721F-CA59-4608-9426-C3C2F7BB7040}" sibTransId="{894B58C4-4704-42F6-875D-9687AAF3A4B5}"/>
    <dgm:cxn modelId="{31C49B6F-1E83-480F-8C14-ADF812D020EC}" type="presOf" srcId="{E25EECDB-7337-4A2F-8599-445D309C6086}" destId="{F3888BF2-4521-4579-B5BC-E31492D5C9BD}" srcOrd="1" destOrd="0" presId="urn:microsoft.com/office/officeart/2005/8/layout/process1"/>
    <dgm:cxn modelId="{CD3A9B8F-D21C-45F4-ADF3-D735C7E32A11}" type="presOf" srcId="{846A4822-B1E1-4A1D-8355-C6D166701B23}" destId="{ED136010-3E23-4CE8-B742-26A5CA7EB8EE}" srcOrd="0" destOrd="0" presId="urn:microsoft.com/office/officeart/2005/8/layout/process1"/>
    <dgm:cxn modelId="{02644840-B60C-4B2F-964C-3BE2FF18D0B7}" type="presOf" srcId="{18552F00-FE04-40CA-86DC-2B8DEBFDC498}" destId="{48A30499-3622-4CC2-9A2A-3D156DB1A421}" srcOrd="0" destOrd="0" presId="urn:microsoft.com/office/officeart/2005/8/layout/process1"/>
    <dgm:cxn modelId="{98A5AFB5-7F37-4281-9761-47CD7617CF78}" type="presOf" srcId="{27BCEF00-6ADA-4A67-A82E-09A7B2731335}" destId="{505884C0-32B9-4C92-8513-0719BA4699BD}" srcOrd="0" destOrd="0" presId="urn:microsoft.com/office/officeart/2005/8/layout/process1"/>
    <dgm:cxn modelId="{2F12EF36-7DED-434B-B1F5-CB30E4E8F2E6}" type="presOf" srcId="{E25EECDB-7337-4A2F-8599-445D309C6086}" destId="{5A6A6DBD-56B4-4CF8-B266-22725EB2B38F}" srcOrd="0" destOrd="0" presId="urn:microsoft.com/office/officeart/2005/8/layout/process1"/>
    <dgm:cxn modelId="{E1C59BEC-92FB-43FC-A15D-90D8BF7BC1C3}" type="presOf" srcId="{B1F88766-BECA-4711-B45E-9F7733C03895}" destId="{F333D5CF-245E-4432-823C-C4AC5348C298}" srcOrd="0" destOrd="0" presId="urn:microsoft.com/office/officeart/2005/8/layout/process1"/>
    <dgm:cxn modelId="{03503A05-3E06-4E2A-B96A-2B23295961D9}" type="presParOf" srcId="{8A7DE112-CBBC-4843-A012-480ECF0C532E}" destId="{9355B733-E192-4317-8197-B0DFBDFAD547}" srcOrd="0" destOrd="0" presId="urn:microsoft.com/office/officeart/2005/8/layout/process1"/>
    <dgm:cxn modelId="{5E142E4E-9D4D-4CB1-BF45-05E4192908F7}" type="presParOf" srcId="{8A7DE112-CBBC-4843-A012-480ECF0C532E}" destId="{F333D5CF-245E-4432-823C-C4AC5348C298}" srcOrd="1" destOrd="0" presId="urn:microsoft.com/office/officeart/2005/8/layout/process1"/>
    <dgm:cxn modelId="{77BB36E9-02EF-402C-B5DB-662AD8EC56DD}" type="presParOf" srcId="{F333D5CF-245E-4432-823C-C4AC5348C298}" destId="{333D92F9-B48F-46FD-AA6A-C7976EA5AD52}" srcOrd="0" destOrd="0" presId="urn:microsoft.com/office/officeart/2005/8/layout/process1"/>
    <dgm:cxn modelId="{CADB417B-78D6-4A6E-9C8F-6B31852FCBE6}" type="presParOf" srcId="{8A7DE112-CBBC-4843-A012-480ECF0C532E}" destId="{ED136010-3E23-4CE8-B742-26A5CA7EB8EE}" srcOrd="2" destOrd="0" presId="urn:microsoft.com/office/officeart/2005/8/layout/process1"/>
    <dgm:cxn modelId="{B00EEA5D-30A7-44B2-A922-72DA17A6686F}" type="presParOf" srcId="{8A7DE112-CBBC-4843-A012-480ECF0C532E}" destId="{22C40D97-6642-4225-B455-9E9CA75DB4C3}" srcOrd="3" destOrd="0" presId="urn:microsoft.com/office/officeart/2005/8/layout/process1"/>
    <dgm:cxn modelId="{730F6329-3B34-4182-940D-9C15D536F869}" type="presParOf" srcId="{22C40D97-6642-4225-B455-9E9CA75DB4C3}" destId="{FFD70DA2-B97B-4A3F-A156-233A6E93A5CB}" srcOrd="0" destOrd="0" presId="urn:microsoft.com/office/officeart/2005/8/layout/process1"/>
    <dgm:cxn modelId="{10830DA7-8186-409D-ACBD-A245E3F14215}" type="presParOf" srcId="{8A7DE112-CBBC-4843-A012-480ECF0C532E}" destId="{75B2EE48-53BA-4304-A166-36DD0F925A3F}" srcOrd="4" destOrd="0" presId="urn:microsoft.com/office/officeart/2005/8/layout/process1"/>
    <dgm:cxn modelId="{350F5EEE-5CBA-483D-9515-0C59B7067DAE}" type="presParOf" srcId="{8A7DE112-CBBC-4843-A012-480ECF0C532E}" destId="{DC315A96-933E-43F8-8EE1-CF34432824F9}" srcOrd="5" destOrd="0" presId="urn:microsoft.com/office/officeart/2005/8/layout/process1"/>
    <dgm:cxn modelId="{B1A665D8-E0D7-442D-991A-9FA6A23EFB59}" type="presParOf" srcId="{DC315A96-933E-43F8-8EE1-CF34432824F9}" destId="{72B4AE1F-F97E-479B-8DA4-4959F31B3DC3}" srcOrd="0" destOrd="0" presId="urn:microsoft.com/office/officeart/2005/8/layout/process1"/>
    <dgm:cxn modelId="{7B12CC85-3CAC-43F8-BE1D-E440FB4B1A7B}" type="presParOf" srcId="{8A7DE112-CBBC-4843-A012-480ECF0C532E}" destId="{505884C0-32B9-4C92-8513-0719BA4699BD}" srcOrd="6" destOrd="0" presId="urn:microsoft.com/office/officeart/2005/8/layout/process1"/>
    <dgm:cxn modelId="{6600B416-A69F-4CE1-BFDD-DCDB89F8400C}" type="presParOf" srcId="{8A7DE112-CBBC-4843-A012-480ECF0C532E}" destId="{5A6A6DBD-56B4-4CF8-B266-22725EB2B38F}" srcOrd="7" destOrd="0" presId="urn:microsoft.com/office/officeart/2005/8/layout/process1"/>
    <dgm:cxn modelId="{CC0C5F05-1E4E-4430-A6E2-5F52BCA8833B}" type="presParOf" srcId="{5A6A6DBD-56B4-4CF8-B266-22725EB2B38F}" destId="{F3888BF2-4521-4579-B5BC-E31492D5C9BD}" srcOrd="0" destOrd="0" presId="urn:microsoft.com/office/officeart/2005/8/layout/process1"/>
    <dgm:cxn modelId="{44E6C9C3-146E-4811-BBB5-BC2E06DB6B98}" type="presParOf" srcId="{8A7DE112-CBBC-4843-A012-480ECF0C532E}" destId="{48A30499-3622-4CC2-9A2A-3D156DB1A421}" srcOrd="8" destOrd="0" presId="urn:microsoft.com/office/officeart/2005/8/layout/process1"/>
    <dgm:cxn modelId="{377F7222-721B-4230-A782-2A60E9B97C8B}" type="presParOf" srcId="{8A7DE112-CBBC-4843-A012-480ECF0C532E}" destId="{9F3AB7D2-68AB-47B5-9769-5DC3726D2AF4}" srcOrd="9" destOrd="0" presId="urn:microsoft.com/office/officeart/2005/8/layout/process1"/>
    <dgm:cxn modelId="{82F30CEC-B1A0-453B-A17C-2DB274D9AA2F}" type="presParOf" srcId="{9F3AB7D2-68AB-47B5-9769-5DC3726D2AF4}" destId="{F265C031-972F-42CA-B9B7-22E36E13439F}" srcOrd="0" destOrd="0" presId="urn:microsoft.com/office/officeart/2005/8/layout/process1"/>
    <dgm:cxn modelId="{1BAC2C9C-9DD2-435D-A2C8-CB8117563364}" type="presParOf" srcId="{8A7DE112-CBBC-4843-A012-480ECF0C532E}" destId="{6663BE41-2E6A-4028-A556-4CA7C31B1CC2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6CD62E-4EF2-47DB-BB1F-6FD27A9F84F5}" type="doc">
      <dgm:prSet loTypeId="urn:microsoft.com/office/officeart/2005/8/layout/process1" loCatId="process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en-GB"/>
        </a:p>
      </dgm:t>
    </dgm:pt>
    <dgm:pt modelId="{FD336858-4A51-445B-B57B-1ABAE54E9B9D}">
      <dgm:prSet phldrT="[Text]"/>
      <dgm:spPr/>
      <dgm:t>
        <a:bodyPr/>
        <a:lstStyle/>
        <a:p>
          <a:r>
            <a:rPr lang="en-GB" dirty="0" smtClean="0"/>
            <a:t>Activity:</a:t>
          </a:r>
        </a:p>
        <a:p>
          <a:r>
            <a:rPr lang="en-GB" dirty="0" smtClean="0"/>
            <a:t>Building a one stop border post</a:t>
          </a:r>
        </a:p>
      </dgm:t>
    </dgm:pt>
    <dgm:pt modelId="{C406CB56-BED5-4E87-8CAF-236875C2BDB9}" type="parTrans" cxnId="{D4A65616-9564-451D-9215-D3FB57C7C350}">
      <dgm:prSet/>
      <dgm:spPr/>
      <dgm:t>
        <a:bodyPr/>
        <a:lstStyle/>
        <a:p>
          <a:endParaRPr lang="en-GB"/>
        </a:p>
      </dgm:t>
    </dgm:pt>
    <dgm:pt modelId="{B1F88766-BECA-4711-B45E-9F7733C03895}" type="sibTrans" cxnId="{D4A65616-9564-451D-9215-D3FB57C7C350}">
      <dgm:prSet/>
      <dgm:spPr/>
      <dgm:t>
        <a:bodyPr/>
        <a:lstStyle/>
        <a:p>
          <a:endParaRPr lang="en-GB"/>
        </a:p>
      </dgm:t>
    </dgm:pt>
    <dgm:pt modelId="{18552F00-FE04-40CA-86DC-2B8DEBFDC498}">
      <dgm:prSet phldrT="[Text]"/>
      <dgm:spPr/>
      <dgm:t>
        <a:bodyPr/>
        <a:lstStyle/>
        <a:p>
          <a:r>
            <a:rPr lang="en-GB" dirty="0" smtClean="0"/>
            <a:t>Outcome 3: Reduction in trade costs</a:t>
          </a:r>
          <a:endParaRPr lang="en-GB" dirty="0"/>
        </a:p>
      </dgm:t>
    </dgm:pt>
    <dgm:pt modelId="{67E4721F-CA59-4608-9426-C3C2F7BB7040}" type="parTrans" cxnId="{BBD469F5-97A5-40FC-8F8F-53D445111C54}">
      <dgm:prSet/>
      <dgm:spPr/>
      <dgm:t>
        <a:bodyPr/>
        <a:lstStyle/>
        <a:p>
          <a:endParaRPr lang="en-GB"/>
        </a:p>
      </dgm:t>
    </dgm:pt>
    <dgm:pt modelId="{894B58C4-4704-42F6-875D-9687AAF3A4B5}" type="sibTrans" cxnId="{BBD469F5-97A5-40FC-8F8F-53D445111C54}">
      <dgm:prSet/>
      <dgm:spPr/>
      <dgm:t>
        <a:bodyPr/>
        <a:lstStyle/>
        <a:p>
          <a:endParaRPr lang="en-GB"/>
        </a:p>
      </dgm:t>
    </dgm:pt>
    <dgm:pt modelId="{9DD97030-DC81-457F-9DF1-F2148370740E}">
      <dgm:prSet/>
      <dgm:spPr/>
      <dgm:t>
        <a:bodyPr/>
        <a:lstStyle/>
        <a:p>
          <a:r>
            <a:rPr lang="en-GB" dirty="0" smtClean="0"/>
            <a:t>Outcome 1:</a:t>
          </a:r>
        </a:p>
        <a:p>
          <a:r>
            <a:rPr lang="en-GB" dirty="0" smtClean="0"/>
            <a:t>Reduction in time to cross borders</a:t>
          </a:r>
          <a:endParaRPr lang="en-GB" dirty="0"/>
        </a:p>
      </dgm:t>
    </dgm:pt>
    <dgm:pt modelId="{6FD26B34-5D54-4C81-BE82-A1FF7547A072}" type="parTrans" cxnId="{EFEE86C3-B7C5-4602-A703-E9727C0C0A9A}">
      <dgm:prSet/>
      <dgm:spPr/>
      <dgm:t>
        <a:bodyPr/>
        <a:lstStyle/>
        <a:p>
          <a:endParaRPr lang="en-GB"/>
        </a:p>
      </dgm:t>
    </dgm:pt>
    <dgm:pt modelId="{10D33FF8-A68D-4706-9037-2527F291E9AC}" type="sibTrans" cxnId="{EFEE86C3-B7C5-4602-A703-E9727C0C0A9A}">
      <dgm:prSet/>
      <dgm:spPr/>
      <dgm:t>
        <a:bodyPr/>
        <a:lstStyle/>
        <a:p>
          <a:endParaRPr lang="en-GB"/>
        </a:p>
      </dgm:t>
    </dgm:pt>
    <dgm:pt modelId="{27BCEF00-6ADA-4A67-A82E-09A7B2731335}">
      <dgm:prSet/>
      <dgm:spPr/>
      <dgm:t>
        <a:bodyPr/>
        <a:lstStyle/>
        <a:p>
          <a:r>
            <a:rPr lang="en-GB" dirty="0" smtClean="0"/>
            <a:t>Outcome 2:</a:t>
          </a:r>
        </a:p>
        <a:p>
          <a:r>
            <a:rPr lang="en-GB" dirty="0" smtClean="0"/>
            <a:t>Reduction in transport costs</a:t>
          </a:r>
          <a:endParaRPr lang="en-GB" dirty="0"/>
        </a:p>
      </dgm:t>
    </dgm:pt>
    <dgm:pt modelId="{F9A51D24-65B3-499A-90EB-360C604D9D9C}" type="parTrans" cxnId="{E3CBB262-517C-407F-9C82-82C040F3E4BD}">
      <dgm:prSet/>
      <dgm:spPr/>
      <dgm:t>
        <a:bodyPr/>
        <a:lstStyle/>
        <a:p>
          <a:endParaRPr lang="en-GB"/>
        </a:p>
      </dgm:t>
    </dgm:pt>
    <dgm:pt modelId="{E25EECDB-7337-4A2F-8599-445D309C6086}" type="sibTrans" cxnId="{E3CBB262-517C-407F-9C82-82C040F3E4BD}">
      <dgm:prSet/>
      <dgm:spPr/>
      <dgm:t>
        <a:bodyPr/>
        <a:lstStyle/>
        <a:p>
          <a:endParaRPr lang="en-GB"/>
        </a:p>
      </dgm:t>
    </dgm:pt>
    <dgm:pt modelId="{846A4822-B1E1-4A1D-8355-C6D166701B23}">
      <dgm:prSet/>
      <dgm:spPr/>
      <dgm:t>
        <a:bodyPr/>
        <a:lstStyle/>
        <a:p>
          <a:r>
            <a:rPr lang="en-GB" dirty="0" smtClean="0"/>
            <a:t>Output:</a:t>
          </a:r>
        </a:p>
        <a:p>
          <a:r>
            <a:rPr lang="en-GB" dirty="0" smtClean="0"/>
            <a:t>Number of one stop border posts built with hard and soft infrastructure operational</a:t>
          </a:r>
          <a:endParaRPr lang="en-GB" dirty="0"/>
        </a:p>
      </dgm:t>
    </dgm:pt>
    <dgm:pt modelId="{55D8D314-9A42-4FD4-8844-36C05E635724}" type="parTrans" cxnId="{38208433-8018-4100-8A6D-902FB38E0660}">
      <dgm:prSet/>
      <dgm:spPr/>
      <dgm:t>
        <a:bodyPr/>
        <a:lstStyle/>
        <a:p>
          <a:endParaRPr lang="en-GB"/>
        </a:p>
      </dgm:t>
    </dgm:pt>
    <dgm:pt modelId="{AA6FB5B3-D159-4F85-962D-ECF2A935F562}" type="sibTrans" cxnId="{38208433-8018-4100-8A6D-902FB38E0660}">
      <dgm:prSet/>
      <dgm:spPr/>
      <dgm:t>
        <a:bodyPr/>
        <a:lstStyle/>
        <a:p>
          <a:endParaRPr lang="en-GB"/>
        </a:p>
      </dgm:t>
    </dgm:pt>
    <dgm:pt modelId="{33BC98C4-01A3-4484-9F3B-1F8990CFB7F5}">
      <dgm:prSet/>
      <dgm:spPr/>
      <dgm:t>
        <a:bodyPr/>
        <a:lstStyle/>
        <a:p>
          <a:r>
            <a:rPr lang="en-GB" dirty="0" smtClean="0"/>
            <a:t>Impact: Increased trade</a:t>
          </a:r>
          <a:endParaRPr lang="en-GB" dirty="0"/>
        </a:p>
      </dgm:t>
    </dgm:pt>
    <dgm:pt modelId="{A8C21568-DC91-432A-962D-3149657899BB}" type="parTrans" cxnId="{34D3E961-08D1-4A85-BC67-383AF6DBC030}">
      <dgm:prSet/>
      <dgm:spPr/>
      <dgm:t>
        <a:bodyPr/>
        <a:lstStyle/>
        <a:p>
          <a:endParaRPr lang="en-GB"/>
        </a:p>
      </dgm:t>
    </dgm:pt>
    <dgm:pt modelId="{FD90E52A-C006-4056-9171-1AB034EFE038}" type="sibTrans" cxnId="{34D3E961-08D1-4A85-BC67-383AF6DBC030}">
      <dgm:prSet/>
      <dgm:spPr/>
      <dgm:t>
        <a:bodyPr/>
        <a:lstStyle/>
        <a:p>
          <a:endParaRPr lang="en-GB"/>
        </a:p>
      </dgm:t>
    </dgm:pt>
    <dgm:pt modelId="{8A7DE112-CBBC-4843-A012-480ECF0C532E}" type="pres">
      <dgm:prSet presAssocID="{306CD62E-4EF2-47DB-BB1F-6FD27A9F84F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55B733-E192-4317-8197-B0DFBDFAD547}" type="pres">
      <dgm:prSet presAssocID="{FD336858-4A51-445B-B57B-1ABAE54E9B9D}" presName="node" presStyleLbl="node1" presStyleIdx="0" presStyleCnt="6" custScaleX="193422" custScaleY="202522" custLinFactY="-19180" custLinFactNeighborX="-572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33D5CF-245E-4432-823C-C4AC5348C298}" type="pres">
      <dgm:prSet presAssocID="{B1F88766-BECA-4711-B45E-9F7733C03895}" presName="sibTrans" presStyleLbl="sibTrans2D1" presStyleIdx="0" presStyleCnt="5"/>
      <dgm:spPr/>
      <dgm:t>
        <a:bodyPr/>
        <a:lstStyle/>
        <a:p>
          <a:endParaRPr lang="en-GB"/>
        </a:p>
      </dgm:t>
    </dgm:pt>
    <dgm:pt modelId="{333D92F9-B48F-46FD-AA6A-C7976EA5AD52}" type="pres">
      <dgm:prSet presAssocID="{B1F88766-BECA-4711-B45E-9F7733C03895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ED136010-3E23-4CE8-B742-26A5CA7EB8EE}" type="pres">
      <dgm:prSet presAssocID="{846A4822-B1E1-4A1D-8355-C6D166701B23}" presName="node" presStyleLbl="node1" presStyleIdx="1" presStyleCnt="6" custScaleX="193422" custScaleY="202522" custLinFactY="-21676" custLinFactNeighborX="-13539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C40D97-6642-4225-B455-9E9CA75DB4C3}" type="pres">
      <dgm:prSet presAssocID="{AA6FB5B3-D159-4F85-962D-ECF2A935F562}" presName="sibTrans" presStyleLbl="sibTrans2D1" presStyleIdx="1" presStyleCnt="5"/>
      <dgm:spPr/>
      <dgm:t>
        <a:bodyPr/>
        <a:lstStyle/>
        <a:p>
          <a:endParaRPr lang="en-GB"/>
        </a:p>
      </dgm:t>
    </dgm:pt>
    <dgm:pt modelId="{FFD70DA2-B97B-4A3F-A156-233A6E93A5CB}" type="pres">
      <dgm:prSet presAssocID="{AA6FB5B3-D159-4F85-962D-ECF2A935F562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75B2EE48-53BA-4304-A166-36DD0F925A3F}" type="pres">
      <dgm:prSet presAssocID="{9DD97030-DC81-457F-9DF1-F2148370740E}" presName="node" presStyleLbl="node1" presStyleIdx="2" presStyleCnt="6" custScaleX="193422" custScaleY="202522" custLinFactY="-27047" custLinFactNeighborX="1549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315A96-933E-43F8-8EE1-CF34432824F9}" type="pres">
      <dgm:prSet presAssocID="{10D33FF8-A68D-4706-9037-2527F291E9AC}" presName="sibTrans" presStyleLbl="sibTrans2D1" presStyleIdx="2" presStyleCnt="5"/>
      <dgm:spPr/>
      <dgm:t>
        <a:bodyPr/>
        <a:lstStyle/>
        <a:p>
          <a:endParaRPr lang="en-GB"/>
        </a:p>
      </dgm:t>
    </dgm:pt>
    <dgm:pt modelId="{72B4AE1F-F97E-479B-8DA4-4959F31B3DC3}" type="pres">
      <dgm:prSet presAssocID="{10D33FF8-A68D-4706-9037-2527F291E9AC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505884C0-32B9-4C92-8513-0719BA4699BD}" type="pres">
      <dgm:prSet presAssocID="{27BCEF00-6ADA-4A67-A82E-09A7B2731335}" presName="node" presStyleLbl="node1" presStyleIdx="3" presStyleCnt="6" custScaleX="193422" custScaleY="202522" custLinFactY="-27047" custLinFactNeighborX="1549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6A6DBD-56B4-4CF8-B266-22725EB2B38F}" type="pres">
      <dgm:prSet presAssocID="{E25EECDB-7337-4A2F-8599-445D309C6086}" presName="sibTrans" presStyleLbl="sibTrans2D1" presStyleIdx="3" presStyleCnt="5"/>
      <dgm:spPr/>
      <dgm:t>
        <a:bodyPr/>
        <a:lstStyle/>
        <a:p>
          <a:endParaRPr lang="en-GB"/>
        </a:p>
      </dgm:t>
    </dgm:pt>
    <dgm:pt modelId="{F3888BF2-4521-4579-B5BC-E31492D5C9BD}" type="pres">
      <dgm:prSet presAssocID="{E25EECDB-7337-4A2F-8599-445D309C6086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48A30499-3622-4CC2-9A2A-3D156DB1A421}" type="pres">
      <dgm:prSet presAssocID="{18552F00-FE04-40CA-86DC-2B8DEBFDC498}" presName="node" presStyleLbl="node1" presStyleIdx="4" presStyleCnt="6" custScaleX="193422" custScaleY="202522" custLinFactY="-27047" custLinFactNeighborX="806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3AB7D2-68AB-47B5-9769-5DC3726D2AF4}" type="pres">
      <dgm:prSet presAssocID="{894B58C4-4704-42F6-875D-9687AAF3A4B5}" presName="sibTrans" presStyleLbl="sibTrans2D1" presStyleIdx="4" presStyleCnt="5"/>
      <dgm:spPr/>
      <dgm:t>
        <a:bodyPr/>
        <a:lstStyle/>
        <a:p>
          <a:endParaRPr lang="en-GB"/>
        </a:p>
      </dgm:t>
    </dgm:pt>
    <dgm:pt modelId="{F265C031-972F-42CA-B9B7-22E36E13439F}" type="pres">
      <dgm:prSet presAssocID="{894B58C4-4704-42F6-875D-9687AAF3A4B5}" presName="connectorText" presStyleLbl="sibTrans2D1" presStyleIdx="4" presStyleCnt="5"/>
      <dgm:spPr/>
      <dgm:t>
        <a:bodyPr/>
        <a:lstStyle/>
        <a:p>
          <a:endParaRPr lang="en-GB"/>
        </a:p>
      </dgm:t>
    </dgm:pt>
    <dgm:pt modelId="{6663BE41-2E6A-4028-A556-4CA7C31B1CC2}" type="pres">
      <dgm:prSet presAssocID="{33BC98C4-01A3-4484-9F3B-1F8990CFB7F5}" presName="node" presStyleLbl="node1" presStyleIdx="5" presStyleCnt="6" custScaleX="193422" custScaleY="2025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1986887-C23C-4BD0-838E-7715F3D1D23A}" type="presOf" srcId="{9DD97030-DC81-457F-9DF1-F2148370740E}" destId="{75B2EE48-53BA-4304-A166-36DD0F925A3F}" srcOrd="0" destOrd="0" presId="urn:microsoft.com/office/officeart/2005/8/layout/process1"/>
    <dgm:cxn modelId="{F858A3F0-74EA-4C21-8BD0-192F63E211A1}" type="presOf" srcId="{B1F88766-BECA-4711-B45E-9F7733C03895}" destId="{333D92F9-B48F-46FD-AA6A-C7976EA5AD52}" srcOrd="1" destOrd="0" presId="urn:microsoft.com/office/officeart/2005/8/layout/process1"/>
    <dgm:cxn modelId="{1FEECCC0-9746-44E0-9E1F-AD54922DEF2C}" type="presOf" srcId="{10D33FF8-A68D-4706-9037-2527F291E9AC}" destId="{72B4AE1F-F97E-479B-8DA4-4959F31B3DC3}" srcOrd="1" destOrd="0" presId="urn:microsoft.com/office/officeart/2005/8/layout/process1"/>
    <dgm:cxn modelId="{D4A65616-9564-451D-9215-D3FB57C7C350}" srcId="{306CD62E-4EF2-47DB-BB1F-6FD27A9F84F5}" destId="{FD336858-4A51-445B-B57B-1ABAE54E9B9D}" srcOrd="0" destOrd="0" parTransId="{C406CB56-BED5-4E87-8CAF-236875C2BDB9}" sibTransId="{B1F88766-BECA-4711-B45E-9F7733C03895}"/>
    <dgm:cxn modelId="{34D3E961-08D1-4A85-BC67-383AF6DBC030}" srcId="{306CD62E-4EF2-47DB-BB1F-6FD27A9F84F5}" destId="{33BC98C4-01A3-4484-9F3B-1F8990CFB7F5}" srcOrd="5" destOrd="0" parTransId="{A8C21568-DC91-432A-962D-3149657899BB}" sibTransId="{FD90E52A-C006-4056-9171-1AB034EFE038}"/>
    <dgm:cxn modelId="{5E6BC5B7-DB90-4642-BD62-16B32FD07099}" type="presOf" srcId="{894B58C4-4704-42F6-875D-9687AAF3A4B5}" destId="{9F3AB7D2-68AB-47B5-9769-5DC3726D2AF4}" srcOrd="0" destOrd="0" presId="urn:microsoft.com/office/officeart/2005/8/layout/process1"/>
    <dgm:cxn modelId="{EFEE86C3-B7C5-4602-A703-E9727C0C0A9A}" srcId="{306CD62E-4EF2-47DB-BB1F-6FD27A9F84F5}" destId="{9DD97030-DC81-457F-9DF1-F2148370740E}" srcOrd="2" destOrd="0" parTransId="{6FD26B34-5D54-4C81-BE82-A1FF7547A072}" sibTransId="{10D33FF8-A68D-4706-9037-2527F291E9AC}"/>
    <dgm:cxn modelId="{6235CA92-CFFD-493C-B64F-82DD3EC12A9F}" type="presOf" srcId="{33BC98C4-01A3-4484-9F3B-1F8990CFB7F5}" destId="{6663BE41-2E6A-4028-A556-4CA7C31B1CC2}" srcOrd="0" destOrd="0" presId="urn:microsoft.com/office/officeart/2005/8/layout/process1"/>
    <dgm:cxn modelId="{38208433-8018-4100-8A6D-902FB38E0660}" srcId="{306CD62E-4EF2-47DB-BB1F-6FD27A9F84F5}" destId="{846A4822-B1E1-4A1D-8355-C6D166701B23}" srcOrd="1" destOrd="0" parTransId="{55D8D314-9A42-4FD4-8844-36C05E635724}" sibTransId="{AA6FB5B3-D159-4F85-962D-ECF2A935F562}"/>
    <dgm:cxn modelId="{D8D6F18A-D9F1-4E44-9C4B-BE18CE22CA24}" type="presOf" srcId="{FD336858-4A51-445B-B57B-1ABAE54E9B9D}" destId="{9355B733-E192-4317-8197-B0DFBDFAD547}" srcOrd="0" destOrd="0" presId="urn:microsoft.com/office/officeart/2005/8/layout/process1"/>
    <dgm:cxn modelId="{B7B4E557-2760-4CC7-8B5C-CC773FFA2E2F}" type="presOf" srcId="{AA6FB5B3-D159-4F85-962D-ECF2A935F562}" destId="{FFD70DA2-B97B-4A3F-A156-233A6E93A5CB}" srcOrd="1" destOrd="0" presId="urn:microsoft.com/office/officeart/2005/8/layout/process1"/>
    <dgm:cxn modelId="{E3CBB262-517C-407F-9C82-82C040F3E4BD}" srcId="{306CD62E-4EF2-47DB-BB1F-6FD27A9F84F5}" destId="{27BCEF00-6ADA-4A67-A82E-09A7B2731335}" srcOrd="3" destOrd="0" parTransId="{F9A51D24-65B3-499A-90EB-360C604D9D9C}" sibTransId="{E25EECDB-7337-4A2F-8599-445D309C6086}"/>
    <dgm:cxn modelId="{F5DF74C1-7F39-4AC6-BE68-DB581B82A81A}" type="presOf" srcId="{E25EECDB-7337-4A2F-8599-445D309C6086}" destId="{5A6A6DBD-56B4-4CF8-B266-22725EB2B38F}" srcOrd="0" destOrd="0" presId="urn:microsoft.com/office/officeart/2005/8/layout/process1"/>
    <dgm:cxn modelId="{BD286610-1D7C-4B80-8C80-85AC89015C82}" type="presOf" srcId="{AA6FB5B3-D159-4F85-962D-ECF2A935F562}" destId="{22C40D97-6642-4225-B455-9E9CA75DB4C3}" srcOrd="0" destOrd="0" presId="urn:microsoft.com/office/officeart/2005/8/layout/process1"/>
    <dgm:cxn modelId="{54919E6B-64A6-4E65-88C2-5F5BE466981D}" type="presOf" srcId="{894B58C4-4704-42F6-875D-9687AAF3A4B5}" destId="{F265C031-972F-42CA-B9B7-22E36E13439F}" srcOrd="1" destOrd="0" presId="urn:microsoft.com/office/officeart/2005/8/layout/process1"/>
    <dgm:cxn modelId="{5E13F122-40B8-433C-A7F6-95ED65EAAFB2}" type="presOf" srcId="{E25EECDB-7337-4A2F-8599-445D309C6086}" destId="{F3888BF2-4521-4579-B5BC-E31492D5C9BD}" srcOrd="1" destOrd="0" presId="urn:microsoft.com/office/officeart/2005/8/layout/process1"/>
    <dgm:cxn modelId="{BBD469F5-97A5-40FC-8F8F-53D445111C54}" srcId="{306CD62E-4EF2-47DB-BB1F-6FD27A9F84F5}" destId="{18552F00-FE04-40CA-86DC-2B8DEBFDC498}" srcOrd="4" destOrd="0" parTransId="{67E4721F-CA59-4608-9426-C3C2F7BB7040}" sibTransId="{894B58C4-4704-42F6-875D-9687AAF3A4B5}"/>
    <dgm:cxn modelId="{54520782-6D29-4FB1-9AA6-E83B95F038CD}" type="presOf" srcId="{846A4822-B1E1-4A1D-8355-C6D166701B23}" destId="{ED136010-3E23-4CE8-B742-26A5CA7EB8EE}" srcOrd="0" destOrd="0" presId="urn:microsoft.com/office/officeart/2005/8/layout/process1"/>
    <dgm:cxn modelId="{DC276987-4CBA-4886-8246-247301953B21}" type="presOf" srcId="{10D33FF8-A68D-4706-9037-2527F291E9AC}" destId="{DC315A96-933E-43F8-8EE1-CF34432824F9}" srcOrd="0" destOrd="0" presId="urn:microsoft.com/office/officeart/2005/8/layout/process1"/>
    <dgm:cxn modelId="{359025A2-2402-4461-9173-8E6AA96AF403}" type="presOf" srcId="{B1F88766-BECA-4711-B45E-9F7733C03895}" destId="{F333D5CF-245E-4432-823C-C4AC5348C298}" srcOrd="0" destOrd="0" presId="urn:microsoft.com/office/officeart/2005/8/layout/process1"/>
    <dgm:cxn modelId="{359033BA-7AA2-4DCE-BE88-9101832EB856}" type="presOf" srcId="{27BCEF00-6ADA-4A67-A82E-09A7B2731335}" destId="{505884C0-32B9-4C92-8513-0719BA4699BD}" srcOrd="0" destOrd="0" presId="urn:microsoft.com/office/officeart/2005/8/layout/process1"/>
    <dgm:cxn modelId="{5B18DDF5-4E47-4951-8E35-7D6B20C44ED2}" type="presOf" srcId="{306CD62E-4EF2-47DB-BB1F-6FD27A9F84F5}" destId="{8A7DE112-CBBC-4843-A012-480ECF0C532E}" srcOrd="0" destOrd="0" presId="urn:microsoft.com/office/officeart/2005/8/layout/process1"/>
    <dgm:cxn modelId="{43CE9836-AA38-4EEC-AA1B-1F50A873CAD1}" type="presOf" srcId="{18552F00-FE04-40CA-86DC-2B8DEBFDC498}" destId="{48A30499-3622-4CC2-9A2A-3D156DB1A421}" srcOrd="0" destOrd="0" presId="urn:microsoft.com/office/officeart/2005/8/layout/process1"/>
    <dgm:cxn modelId="{12305F9F-53AB-4E95-BB38-739C75133991}" type="presParOf" srcId="{8A7DE112-CBBC-4843-A012-480ECF0C532E}" destId="{9355B733-E192-4317-8197-B0DFBDFAD547}" srcOrd="0" destOrd="0" presId="urn:microsoft.com/office/officeart/2005/8/layout/process1"/>
    <dgm:cxn modelId="{0B6010D1-7AE2-4405-B129-E6F6893777E1}" type="presParOf" srcId="{8A7DE112-CBBC-4843-A012-480ECF0C532E}" destId="{F333D5CF-245E-4432-823C-C4AC5348C298}" srcOrd="1" destOrd="0" presId="urn:microsoft.com/office/officeart/2005/8/layout/process1"/>
    <dgm:cxn modelId="{894A1056-52B5-445C-AF78-584916FBA299}" type="presParOf" srcId="{F333D5CF-245E-4432-823C-C4AC5348C298}" destId="{333D92F9-B48F-46FD-AA6A-C7976EA5AD52}" srcOrd="0" destOrd="0" presId="urn:microsoft.com/office/officeart/2005/8/layout/process1"/>
    <dgm:cxn modelId="{DF0E7BB6-9D1D-415E-9085-FA6064D09298}" type="presParOf" srcId="{8A7DE112-CBBC-4843-A012-480ECF0C532E}" destId="{ED136010-3E23-4CE8-B742-26A5CA7EB8EE}" srcOrd="2" destOrd="0" presId="urn:microsoft.com/office/officeart/2005/8/layout/process1"/>
    <dgm:cxn modelId="{EEEC3B0E-5A9A-407A-BE0B-817D5C873991}" type="presParOf" srcId="{8A7DE112-CBBC-4843-A012-480ECF0C532E}" destId="{22C40D97-6642-4225-B455-9E9CA75DB4C3}" srcOrd="3" destOrd="0" presId="urn:microsoft.com/office/officeart/2005/8/layout/process1"/>
    <dgm:cxn modelId="{56AB8288-583B-4B19-BEBD-15F0796D15B2}" type="presParOf" srcId="{22C40D97-6642-4225-B455-9E9CA75DB4C3}" destId="{FFD70DA2-B97B-4A3F-A156-233A6E93A5CB}" srcOrd="0" destOrd="0" presId="urn:microsoft.com/office/officeart/2005/8/layout/process1"/>
    <dgm:cxn modelId="{623B447E-686F-4260-94BE-ED6D600AB4FF}" type="presParOf" srcId="{8A7DE112-CBBC-4843-A012-480ECF0C532E}" destId="{75B2EE48-53BA-4304-A166-36DD0F925A3F}" srcOrd="4" destOrd="0" presId="urn:microsoft.com/office/officeart/2005/8/layout/process1"/>
    <dgm:cxn modelId="{D9B6888A-BAF7-4A99-AE1A-74E4D50043F4}" type="presParOf" srcId="{8A7DE112-CBBC-4843-A012-480ECF0C532E}" destId="{DC315A96-933E-43F8-8EE1-CF34432824F9}" srcOrd="5" destOrd="0" presId="urn:microsoft.com/office/officeart/2005/8/layout/process1"/>
    <dgm:cxn modelId="{D05CB331-6E33-4BF8-B287-5D5E7D4523B6}" type="presParOf" srcId="{DC315A96-933E-43F8-8EE1-CF34432824F9}" destId="{72B4AE1F-F97E-479B-8DA4-4959F31B3DC3}" srcOrd="0" destOrd="0" presId="urn:microsoft.com/office/officeart/2005/8/layout/process1"/>
    <dgm:cxn modelId="{23BFEAAA-6862-4764-ACC8-8A76DBAD2E39}" type="presParOf" srcId="{8A7DE112-CBBC-4843-A012-480ECF0C532E}" destId="{505884C0-32B9-4C92-8513-0719BA4699BD}" srcOrd="6" destOrd="0" presId="urn:microsoft.com/office/officeart/2005/8/layout/process1"/>
    <dgm:cxn modelId="{53DA4E71-0A32-457F-A14A-E1FD45CE7EB7}" type="presParOf" srcId="{8A7DE112-CBBC-4843-A012-480ECF0C532E}" destId="{5A6A6DBD-56B4-4CF8-B266-22725EB2B38F}" srcOrd="7" destOrd="0" presId="urn:microsoft.com/office/officeart/2005/8/layout/process1"/>
    <dgm:cxn modelId="{771E5513-84C4-4120-8B31-8D5835726B32}" type="presParOf" srcId="{5A6A6DBD-56B4-4CF8-B266-22725EB2B38F}" destId="{F3888BF2-4521-4579-B5BC-E31492D5C9BD}" srcOrd="0" destOrd="0" presId="urn:microsoft.com/office/officeart/2005/8/layout/process1"/>
    <dgm:cxn modelId="{B4D3D5D4-0AB9-4B4E-A952-B57686E687E4}" type="presParOf" srcId="{8A7DE112-CBBC-4843-A012-480ECF0C532E}" destId="{48A30499-3622-4CC2-9A2A-3D156DB1A421}" srcOrd="8" destOrd="0" presId="urn:microsoft.com/office/officeart/2005/8/layout/process1"/>
    <dgm:cxn modelId="{FC032AE1-5F18-4011-9036-F9ACE9E7AC02}" type="presParOf" srcId="{8A7DE112-CBBC-4843-A012-480ECF0C532E}" destId="{9F3AB7D2-68AB-47B5-9769-5DC3726D2AF4}" srcOrd="9" destOrd="0" presId="urn:microsoft.com/office/officeart/2005/8/layout/process1"/>
    <dgm:cxn modelId="{5ECB24EB-7FEE-4BB9-8C27-79BC8C4F5895}" type="presParOf" srcId="{9F3AB7D2-68AB-47B5-9769-5DC3726D2AF4}" destId="{F265C031-972F-42CA-B9B7-22E36E13439F}" srcOrd="0" destOrd="0" presId="urn:microsoft.com/office/officeart/2005/8/layout/process1"/>
    <dgm:cxn modelId="{E7539D2D-8959-4A72-B098-DF1A785601FC}" type="presParOf" srcId="{8A7DE112-CBBC-4843-A012-480ECF0C532E}" destId="{6663BE41-2E6A-4028-A556-4CA7C31B1CC2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6CD62E-4EF2-47DB-BB1F-6FD27A9F84F5}" type="doc">
      <dgm:prSet loTypeId="urn:microsoft.com/office/officeart/2005/8/layout/process1" loCatId="process" qsTypeId="urn:microsoft.com/office/officeart/2005/8/quickstyle/simple1#5" qsCatId="simple" csTypeId="urn:microsoft.com/office/officeart/2005/8/colors/accent1_2#5" csCatId="accent1" phldr="1"/>
      <dgm:spPr/>
      <dgm:t>
        <a:bodyPr/>
        <a:lstStyle/>
        <a:p>
          <a:endParaRPr lang="en-GB"/>
        </a:p>
      </dgm:t>
    </dgm:pt>
    <dgm:pt modelId="{FD336858-4A51-445B-B57B-1ABAE54E9B9D}">
      <dgm:prSet phldrT="[Text]"/>
      <dgm:spPr/>
      <dgm:t>
        <a:bodyPr/>
        <a:lstStyle/>
        <a:p>
          <a:r>
            <a:rPr lang="en-GB" dirty="0" smtClean="0"/>
            <a:t>Activity:</a:t>
          </a:r>
        </a:p>
        <a:p>
          <a:r>
            <a:rPr lang="en-GB" dirty="0" smtClean="0"/>
            <a:t>Building a one stop border post</a:t>
          </a:r>
        </a:p>
      </dgm:t>
    </dgm:pt>
    <dgm:pt modelId="{C406CB56-BED5-4E87-8CAF-236875C2BDB9}" type="parTrans" cxnId="{D4A65616-9564-451D-9215-D3FB57C7C350}">
      <dgm:prSet/>
      <dgm:spPr/>
      <dgm:t>
        <a:bodyPr/>
        <a:lstStyle/>
        <a:p>
          <a:endParaRPr lang="en-GB"/>
        </a:p>
      </dgm:t>
    </dgm:pt>
    <dgm:pt modelId="{B1F88766-BECA-4711-B45E-9F7733C03895}" type="sibTrans" cxnId="{D4A65616-9564-451D-9215-D3FB57C7C350}">
      <dgm:prSet/>
      <dgm:spPr/>
      <dgm:t>
        <a:bodyPr/>
        <a:lstStyle/>
        <a:p>
          <a:endParaRPr lang="en-GB"/>
        </a:p>
      </dgm:t>
    </dgm:pt>
    <dgm:pt modelId="{18552F00-FE04-40CA-86DC-2B8DEBFDC498}">
      <dgm:prSet phldrT="[Text]"/>
      <dgm:spPr/>
      <dgm:t>
        <a:bodyPr/>
        <a:lstStyle/>
        <a:p>
          <a:r>
            <a:rPr lang="en-GB" dirty="0" smtClean="0"/>
            <a:t>Outcome 3: Reduction in trade costs</a:t>
          </a:r>
          <a:endParaRPr lang="en-GB" dirty="0"/>
        </a:p>
      </dgm:t>
    </dgm:pt>
    <dgm:pt modelId="{67E4721F-CA59-4608-9426-C3C2F7BB7040}" type="parTrans" cxnId="{BBD469F5-97A5-40FC-8F8F-53D445111C54}">
      <dgm:prSet/>
      <dgm:spPr/>
      <dgm:t>
        <a:bodyPr/>
        <a:lstStyle/>
        <a:p>
          <a:endParaRPr lang="en-GB"/>
        </a:p>
      </dgm:t>
    </dgm:pt>
    <dgm:pt modelId="{894B58C4-4704-42F6-875D-9687AAF3A4B5}" type="sibTrans" cxnId="{BBD469F5-97A5-40FC-8F8F-53D445111C54}">
      <dgm:prSet/>
      <dgm:spPr/>
      <dgm:t>
        <a:bodyPr/>
        <a:lstStyle/>
        <a:p>
          <a:endParaRPr lang="en-GB"/>
        </a:p>
      </dgm:t>
    </dgm:pt>
    <dgm:pt modelId="{9DD97030-DC81-457F-9DF1-F2148370740E}">
      <dgm:prSet/>
      <dgm:spPr/>
      <dgm:t>
        <a:bodyPr/>
        <a:lstStyle/>
        <a:p>
          <a:r>
            <a:rPr lang="en-GB" dirty="0" smtClean="0"/>
            <a:t>Outcome 1:</a:t>
          </a:r>
        </a:p>
        <a:p>
          <a:r>
            <a:rPr lang="en-GB" dirty="0" smtClean="0"/>
            <a:t>Reduction in time to cross borders</a:t>
          </a:r>
          <a:endParaRPr lang="en-GB" dirty="0"/>
        </a:p>
      </dgm:t>
    </dgm:pt>
    <dgm:pt modelId="{6FD26B34-5D54-4C81-BE82-A1FF7547A072}" type="parTrans" cxnId="{EFEE86C3-B7C5-4602-A703-E9727C0C0A9A}">
      <dgm:prSet/>
      <dgm:spPr/>
      <dgm:t>
        <a:bodyPr/>
        <a:lstStyle/>
        <a:p>
          <a:endParaRPr lang="en-GB"/>
        </a:p>
      </dgm:t>
    </dgm:pt>
    <dgm:pt modelId="{10D33FF8-A68D-4706-9037-2527F291E9AC}" type="sibTrans" cxnId="{EFEE86C3-B7C5-4602-A703-E9727C0C0A9A}">
      <dgm:prSet/>
      <dgm:spPr/>
      <dgm:t>
        <a:bodyPr/>
        <a:lstStyle/>
        <a:p>
          <a:endParaRPr lang="en-GB"/>
        </a:p>
      </dgm:t>
    </dgm:pt>
    <dgm:pt modelId="{27BCEF00-6ADA-4A67-A82E-09A7B2731335}">
      <dgm:prSet/>
      <dgm:spPr/>
      <dgm:t>
        <a:bodyPr/>
        <a:lstStyle/>
        <a:p>
          <a:r>
            <a:rPr lang="en-GB" dirty="0" smtClean="0"/>
            <a:t>Outcome 2:</a:t>
          </a:r>
        </a:p>
        <a:p>
          <a:r>
            <a:rPr lang="en-GB" dirty="0" smtClean="0"/>
            <a:t>Reduction in transport costs</a:t>
          </a:r>
          <a:endParaRPr lang="en-GB" dirty="0"/>
        </a:p>
      </dgm:t>
    </dgm:pt>
    <dgm:pt modelId="{F9A51D24-65B3-499A-90EB-360C604D9D9C}" type="parTrans" cxnId="{E3CBB262-517C-407F-9C82-82C040F3E4BD}">
      <dgm:prSet/>
      <dgm:spPr/>
      <dgm:t>
        <a:bodyPr/>
        <a:lstStyle/>
        <a:p>
          <a:endParaRPr lang="en-GB"/>
        </a:p>
      </dgm:t>
    </dgm:pt>
    <dgm:pt modelId="{E25EECDB-7337-4A2F-8599-445D309C6086}" type="sibTrans" cxnId="{E3CBB262-517C-407F-9C82-82C040F3E4BD}">
      <dgm:prSet/>
      <dgm:spPr/>
      <dgm:t>
        <a:bodyPr/>
        <a:lstStyle/>
        <a:p>
          <a:endParaRPr lang="en-GB"/>
        </a:p>
      </dgm:t>
    </dgm:pt>
    <dgm:pt modelId="{846A4822-B1E1-4A1D-8355-C6D166701B23}">
      <dgm:prSet/>
      <dgm:spPr/>
      <dgm:t>
        <a:bodyPr/>
        <a:lstStyle/>
        <a:p>
          <a:r>
            <a:rPr lang="en-GB" dirty="0" smtClean="0"/>
            <a:t>Output:</a:t>
          </a:r>
        </a:p>
        <a:p>
          <a:r>
            <a:rPr lang="en-GB" dirty="0" smtClean="0"/>
            <a:t>Number of one stop border posts built with hard and soft infrastructure operational</a:t>
          </a:r>
          <a:endParaRPr lang="en-GB" dirty="0"/>
        </a:p>
      </dgm:t>
    </dgm:pt>
    <dgm:pt modelId="{55D8D314-9A42-4FD4-8844-36C05E635724}" type="parTrans" cxnId="{38208433-8018-4100-8A6D-902FB38E0660}">
      <dgm:prSet/>
      <dgm:spPr/>
      <dgm:t>
        <a:bodyPr/>
        <a:lstStyle/>
        <a:p>
          <a:endParaRPr lang="en-GB"/>
        </a:p>
      </dgm:t>
    </dgm:pt>
    <dgm:pt modelId="{AA6FB5B3-D159-4F85-962D-ECF2A935F562}" type="sibTrans" cxnId="{38208433-8018-4100-8A6D-902FB38E0660}">
      <dgm:prSet/>
      <dgm:spPr/>
      <dgm:t>
        <a:bodyPr/>
        <a:lstStyle/>
        <a:p>
          <a:endParaRPr lang="en-GB"/>
        </a:p>
      </dgm:t>
    </dgm:pt>
    <dgm:pt modelId="{33BC98C4-01A3-4484-9F3B-1F8990CFB7F5}">
      <dgm:prSet/>
      <dgm:spPr/>
      <dgm:t>
        <a:bodyPr/>
        <a:lstStyle/>
        <a:p>
          <a:r>
            <a:rPr lang="en-GB" dirty="0" smtClean="0"/>
            <a:t>Impact: Increased trade</a:t>
          </a:r>
          <a:endParaRPr lang="en-GB" dirty="0"/>
        </a:p>
      </dgm:t>
    </dgm:pt>
    <dgm:pt modelId="{A8C21568-DC91-432A-962D-3149657899BB}" type="parTrans" cxnId="{34D3E961-08D1-4A85-BC67-383AF6DBC030}">
      <dgm:prSet/>
      <dgm:spPr/>
      <dgm:t>
        <a:bodyPr/>
        <a:lstStyle/>
        <a:p>
          <a:endParaRPr lang="en-GB"/>
        </a:p>
      </dgm:t>
    </dgm:pt>
    <dgm:pt modelId="{FD90E52A-C006-4056-9171-1AB034EFE038}" type="sibTrans" cxnId="{34D3E961-08D1-4A85-BC67-383AF6DBC030}">
      <dgm:prSet/>
      <dgm:spPr/>
      <dgm:t>
        <a:bodyPr/>
        <a:lstStyle/>
        <a:p>
          <a:endParaRPr lang="en-GB"/>
        </a:p>
      </dgm:t>
    </dgm:pt>
    <dgm:pt modelId="{8A7DE112-CBBC-4843-A012-480ECF0C532E}" type="pres">
      <dgm:prSet presAssocID="{306CD62E-4EF2-47DB-BB1F-6FD27A9F84F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55B733-E192-4317-8197-B0DFBDFAD547}" type="pres">
      <dgm:prSet presAssocID="{FD336858-4A51-445B-B57B-1ABAE54E9B9D}" presName="node" presStyleLbl="node1" presStyleIdx="0" presStyleCnt="6" custScaleX="193422" custScaleY="202522" custLinFactY="-19180" custLinFactNeighborX="-572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33D5CF-245E-4432-823C-C4AC5348C298}" type="pres">
      <dgm:prSet presAssocID="{B1F88766-BECA-4711-B45E-9F7733C03895}" presName="sibTrans" presStyleLbl="sibTrans2D1" presStyleIdx="0" presStyleCnt="5"/>
      <dgm:spPr/>
      <dgm:t>
        <a:bodyPr/>
        <a:lstStyle/>
        <a:p>
          <a:endParaRPr lang="en-GB"/>
        </a:p>
      </dgm:t>
    </dgm:pt>
    <dgm:pt modelId="{333D92F9-B48F-46FD-AA6A-C7976EA5AD52}" type="pres">
      <dgm:prSet presAssocID="{B1F88766-BECA-4711-B45E-9F7733C03895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ED136010-3E23-4CE8-B742-26A5CA7EB8EE}" type="pres">
      <dgm:prSet presAssocID="{846A4822-B1E1-4A1D-8355-C6D166701B23}" presName="node" presStyleLbl="node1" presStyleIdx="1" presStyleCnt="6" custScaleX="193422" custScaleY="202522" custLinFactY="-21676" custLinFactNeighborX="-13539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C40D97-6642-4225-B455-9E9CA75DB4C3}" type="pres">
      <dgm:prSet presAssocID="{AA6FB5B3-D159-4F85-962D-ECF2A935F562}" presName="sibTrans" presStyleLbl="sibTrans2D1" presStyleIdx="1" presStyleCnt="5"/>
      <dgm:spPr/>
      <dgm:t>
        <a:bodyPr/>
        <a:lstStyle/>
        <a:p>
          <a:endParaRPr lang="en-GB"/>
        </a:p>
      </dgm:t>
    </dgm:pt>
    <dgm:pt modelId="{FFD70DA2-B97B-4A3F-A156-233A6E93A5CB}" type="pres">
      <dgm:prSet presAssocID="{AA6FB5B3-D159-4F85-962D-ECF2A935F562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75B2EE48-53BA-4304-A166-36DD0F925A3F}" type="pres">
      <dgm:prSet presAssocID="{9DD97030-DC81-457F-9DF1-F2148370740E}" presName="node" presStyleLbl="node1" presStyleIdx="2" presStyleCnt="6" custScaleX="193422" custScaleY="202522" custLinFactY="-27047" custLinFactNeighborX="1549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315A96-933E-43F8-8EE1-CF34432824F9}" type="pres">
      <dgm:prSet presAssocID="{10D33FF8-A68D-4706-9037-2527F291E9AC}" presName="sibTrans" presStyleLbl="sibTrans2D1" presStyleIdx="2" presStyleCnt="5"/>
      <dgm:spPr/>
      <dgm:t>
        <a:bodyPr/>
        <a:lstStyle/>
        <a:p>
          <a:endParaRPr lang="en-GB"/>
        </a:p>
      </dgm:t>
    </dgm:pt>
    <dgm:pt modelId="{72B4AE1F-F97E-479B-8DA4-4959F31B3DC3}" type="pres">
      <dgm:prSet presAssocID="{10D33FF8-A68D-4706-9037-2527F291E9AC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505884C0-32B9-4C92-8513-0719BA4699BD}" type="pres">
      <dgm:prSet presAssocID="{27BCEF00-6ADA-4A67-A82E-09A7B2731335}" presName="node" presStyleLbl="node1" presStyleIdx="3" presStyleCnt="6" custScaleX="193422" custScaleY="202522" custLinFactY="-27047" custLinFactNeighborX="1549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6A6DBD-56B4-4CF8-B266-22725EB2B38F}" type="pres">
      <dgm:prSet presAssocID="{E25EECDB-7337-4A2F-8599-445D309C6086}" presName="sibTrans" presStyleLbl="sibTrans2D1" presStyleIdx="3" presStyleCnt="5"/>
      <dgm:spPr/>
      <dgm:t>
        <a:bodyPr/>
        <a:lstStyle/>
        <a:p>
          <a:endParaRPr lang="en-GB"/>
        </a:p>
      </dgm:t>
    </dgm:pt>
    <dgm:pt modelId="{F3888BF2-4521-4579-B5BC-E31492D5C9BD}" type="pres">
      <dgm:prSet presAssocID="{E25EECDB-7337-4A2F-8599-445D309C6086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48A30499-3622-4CC2-9A2A-3D156DB1A421}" type="pres">
      <dgm:prSet presAssocID="{18552F00-FE04-40CA-86DC-2B8DEBFDC498}" presName="node" presStyleLbl="node1" presStyleIdx="4" presStyleCnt="6" custScaleX="193422" custScaleY="202522" custLinFactY="-27047" custLinFactNeighborX="806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3AB7D2-68AB-47B5-9769-5DC3726D2AF4}" type="pres">
      <dgm:prSet presAssocID="{894B58C4-4704-42F6-875D-9687AAF3A4B5}" presName="sibTrans" presStyleLbl="sibTrans2D1" presStyleIdx="4" presStyleCnt="5"/>
      <dgm:spPr/>
      <dgm:t>
        <a:bodyPr/>
        <a:lstStyle/>
        <a:p>
          <a:endParaRPr lang="en-GB"/>
        </a:p>
      </dgm:t>
    </dgm:pt>
    <dgm:pt modelId="{F265C031-972F-42CA-B9B7-22E36E13439F}" type="pres">
      <dgm:prSet presAssocID="{894B58C4-4704-42F6-875D-9687AAF3A4B5}" presName="connectorText" presStyleLbl="sibTrans2D1" presStyleIdx="4" presStyleCnt="5"/>
      <dgm:spPr/>
      <dgm:t>
        <a:bodyPr/>
        <a:lstStyle/>
        <a:p>
          <a:endParaRPr lang="en-GB"/>
        </a:p>
      </dgm:t>
    </dgm:pt>
    <dgm:pt modelId="{6663BE41-2E6A-4028-A556-4CA7C31B1CC2}" type="pres">
      <dgm:prSet presAssocID="{33BC98C4-01A3-4484-9F3B-1F8990CFB7F5}" presName="node" presStyleLbl="node1" presStyleIdx="5" presStyleCnt="6" custScaleX="193422" custScaleY="2025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704A2D1-F0D9-4A45-960E-8A37FD509C47}" type="presOf" srcId="{10D33FF8-A68D-4706-9037-2527F291E9AC}" destId="{72B4AE1F-F97E-479B-8DA4-4959F31B3DC3}" srcOrd="1" destOrd="0" presId="urn:microsoft.com/office/officeart/2005/8/layout/process1"/>
    <dgm:cxn modelId="{42AE0332-FA8C-4549-8A8F-6AD0E8D96D52}" type="presOf" srcId="{E25EECDB-7337-4A2F-8599-445D309C6086}" destId="{F3888BF2-4521-4579-B5BC-E31492D5C9BD}" srcOrd="1" destOrd="0" presId="urn:microsoft.com/office/officeart/2005/8/layout/process1"/>
    <dgm:cxn modelId="{4606C7BD-8990-4A88-9939-39535D63005C}" type="presOf" srcId="{B1F88766-BECA-4711-B45E-9F7733C03895}" destId="{333D92F9-B48F-46FD-AA6A-C7976EA5AD52}" srcOrd="1" destOrd="0" presId="urn:microsoft.com/office/officeart/2005/8/layout/process1"/>
    <dgm:cxn modelId="{D4A65616-9564-451D-9215-D3FB57C7C350}" srcId="{306CD62E-4EF2-47DB-BB1F-6FD27A9F84F5}" destId="{FD336858-4A51-445B-B57B-1ABAE54E9B9D}" srcOrd="0" destOrd="0" parTransId="{C406CB56-BED5-4E87-8CAF-236875C2BDB9}" sibTransId="{B1F88766-BECA-4711-B45E-9F7733C03895}"/>
    <dgm:cxn modelId="{34D3E961-08D1-4A85-BC67-383AF6DBC030}" srcId="{306CD62E-4EF2-47DB-BB1F-6FD27A9F84F5}" destId="{33BC98C4-01A3-4484-9F3B-1F8990CFB7F5}" srcOrd="5" destOrd="0" parTransId="{A8C21568-DC91-432A-962D-3149657899BB}" sibTransId="{FD90E52A-C006-4056-9171-1AB034EFE038}"/>
    <dgm:cxn modelId="{2CFE2ED8-ED03-425B-874E-37939FF7FA28}" type="presOf" srcId="{E25EECDB-7337-4A2F-8599-445D309C6086}" destId="{5A6A6DBD-56B4-4CF8-B266-22725EB2B38F}" srcOrd="0" destOrd="0" presId="urn:microsoft.com/office/officeart/2005/8/layout/process1"/>
    <dgm:cxn modelId="{2027DB06-CE7B-4878-9A84-DFE50234FBAF}" type="presOf" srcId="{FD336858-4A51-445B-B57B-1ABAE54E9B9D}" destId="{9355B733-E192-4317-8197-B0DFBDFAD547}" srcOrd="0" destOrd="0" presId="urn:microsoft.com/office/officeart/2005/8/layout/process1"/>
    <dgm:cxn modelId="{EFEE86C3-B7C5-4602-A703-E9727C0C0A9A}" srcId="{306CD62E-4EF2-47DB-BB1F-6FD27A9F84F5}" destId="{9DD97030-DC81-457F-9DF1-F2148370740E}" srcOrd="2" destOrd="0" parTransId="{6FD26B34-5D54-4C81-BE82-A1FF7547A072}" sibTransId="{10D33FF8-A68D-4706-9037-2527F291E9AC}"/>
    <dgm:cxn modelId="{5F90E6F0-891D-41D0-9E59-07F1E5A61E18}" type="presOf" srcId="{306CD62E-4EF2-47DB-BB1F-6FD27A9F84F5}" destId="{8A7DE112-CBBC-4843-A012-480ECF0C532E}" srcOrd="0" destOrd="0" presId="urn:microsoft.com/office/officeart/2005/8/layout/process1"/>
    <dgm:cxn modelId="{E2B2D648-ABEA-4E71-88E2-C24639070C1B}" type="presOf" srcId="{894B58C4-4704-42F6-875D-9687AAF3A4B5}" destId="{9F3AB7D2-68AB-47B5-9769-5DC3726D2AF4}" srcOrd="0" destOrd="0" presId="urn:microsoft.com/office/officeart/2005/8/layout/process1"/>
    <dgm:cxn modelId="{38208433-8018-4100-8A6D-902FB38E0660}" srcId="{306CD62E-4EF2-47DB-BB1F-6FD27A9F84F5}" destId="{846A4822-B1E1-4A1D-8355-C6D166701B23}" srcOrd="1" destOrd="0" parTransId="{55D8D314-9A42-4FD4-8844-36C05E635724}" sibTransId="{AA6FB5B3-D159-4F85-962D-ECF2A935F562}"/>
    <dgm:cxn modelId="{326F0C09-40AE-4A35-9CFE-AE56FBF488DD}" type="presOf" srcId="{AA6FB5B3-D159-4F85-962D-ECF2A935F562}" destId="{22C40D97-6642-4225-B455-9E9CA75DB4C3}" srcOrd="0" destOrd="0" presId="urn:microsoft.com/office/officeart/2005/8/layout/process1"/>
    <dgm:cxn modelId="{75432A04-52DF-46E7-8048-8C1719BD4D8A}" type="presOf" srcId="{18552F00-FE04-40CA-86DC-2B8DEBFDC498}" destId="{48A30499-3622-4CC2-9A2A-3D156DB1A421}" srcOrd="0" destOrd="0" presId="urn:microsoft.com/office/officeart/2005/8/layout/process1"/>
    <dgm:cxn modelId="{E3CBB262-517C-407F-9C82-82C040F3E4BD}" srcId="{306CD62E-4EF2-47DB-BB1F-6FD27A9F84F5}" destId="{27BCEF00-6ADA-4A67-A82E-09A7B2731335}" srcOrd="3" destOrd="0" parTransId="{F9A51D24-65B3-499A-90EB-360C604D9D9C}" sibTransId="{E25EECDB-7337-4A2F-8599-445D309C6086}"/>
    <dgm:cxn modelId="{E64960DC-DDFC-4065-A945-BD0039F88815}" type="presOf" srcId="{33BC98C4-01A3-4484-9F3B-1F8990CFB7F5}" destId="{6663BE41-2E6A-4028-A556-4CA7C31B1CC2}" srcOrd="0" destOrd="0" presId="urn:microsoft.com/office/officeart/2005/8/layout/process1"/>
    <dgm:cxn modelId="{580D792B-C8C7-4753-A654-DAC906779896}" type="presOf" srcId="{846A4822-B1E1-4A1D-8355-C6D166701B23}" destId="{ED136010-3E23-4CE8-B742-26A5CA7EB8EE}" srcOrd="0" destOrd="0" presId="urn:microsoft.com/office/officeart/2005/8/layout/process1"/>
    <dgm:cxn modelId="{BBD469F5-97A5-40FC-8F8F-53D445111C54}" srcId="{306CD62E-4EF2-47DB-BB1F-6FD27A9F84F5}" destId="{18552F00-FE04-40CA-86DC-2B8DEBFDC498}" srcOrd="4" destOrd="0" parTransId="{67E4721F-CA59-4608-9426-C3C2F7BB7040}" sibTransId="{894B58C4-4704-42F6-875D-9687AAF3A4B5}"/>
    <dgm:cxn modelId="{344F28C9-4DFA-472A-BF54-9D7873819F59}" type="presOf" srcId="{AA6FB5B3-D159-4F85-962D-ECF2A935F562}" destId="{FFD70DA2-B97B-4A3F-A156-233A6E93A5CB}" srcOrd="1" destOrd="0" presId="urn:microsoft.com/office/officeart/2005/8/layout/process1"/>
    <dgm:cxn modelId="{DAC8314C-7CBF-4DDB-A591-B9032CCDAC2E}" type="presOf" srcId="{B1F88766-BECA-4711-B45E-9F7733C03895}" destId="{F333D5CF-245E-4432-823C-C4AC5348C298}" srcOrd="0" destOrd="0" presId="urn:microsoft.com/office/officeart/2005/8/layout/process1"/>
    <dgm:cxn modelId="{DE5A05DD-0715-4866-8495-D0215B8E4468}" type="presOf" srcId="{10D33FF8-A68D-4706-9037-2527F291E9AC}" destId="{DC315A96-933E-43F8-8EE1-CF34432824F9}" srcOrd="0" destOrd="0" presId="urn:microsoft.com/office/officeart/2005/8/layout/process1"/>
    <dgm:cxn modelId="{0B4BB93B-EECC-4AA6-8F17-1B5765ED4580}" type="presOf" srcId="{894B58C4-4704-42F6-875D-9687AAF3A4B5}" destId="{F265C031-972F-42CA-B9B7-22E36E13439F}" srcOrd="1" destOrd="0" presId="urn:microsoft.com/office/officeart/2005/8/layout/process1"/>
    <dgm:cxn modelId="{3B018579-F485-44D9-AE22-FF20825343F3}" type="presOf" srcId="{27BCEF00-6ADA-4A67-A82E-09A7B2731335}" destId="{505884C0-32B9-4C92-8513-0719BA4699BD}" srcOrd="0" destOrd="0" presId="urn:microsoft.com/office/officeart/2005/8/layout/process1"/>
    <dgm:cxn modelId="{3BCEDF2A-1477-4E99-B123-28260443BD9B}" type="presOf" srcId="{9DD97030-DC81-457F-9DF1-F2148370740E}" destId="{75B2EE48-53BA-4304-A166-36DD0F925A3F}" srcOrd="0" destOrd="0" presId="urn:microsoft.com/office/officeart/2005/8/layout/process1"/>
    <dgm:cxn modelId="{B8AB35DE-8A4D-471A-A4D2-1A7EB2CAEDBF}" type="presParOf" srcId="{8A7DE112-CBBC-4843-A012-480ECF0C532E}" destId="{9355B733-E192-4317-8197-B0DFBDFAD547}" srcOrd="0" destOrd="0" presId="urn:microsoft.com/office/officeart/2005/8/layout/process1"/>
    <dgm:cxn modelId="{1556CAEA-BDB2-4239-B7EC-2D14EB899155}" type="presParOf" srcId="{8A7DE112-CBBC-4843-A012-480ECF0C532E}" destId="{F333D5CF-245E-4432-823C-C4AC5348C298}" srcOrd="1" destOrd="0" presId="urn:microsoft.com/office/officeart/2005/8/layout/process1"/>
    <dgm:cxn modelId="{CC54DD94-462E-4992-9AC9-4F6510DD2F4A}" type="presParOf" srcId="{F333D5CF-245E-4432-823C-C4AC5348C298}" destId="{333D92F9-B48F-46FD-AA6A-C7976EA5AD52}" srcOrd="0" destOrd="0" presId="urn:microsoft.com/office/officeart/2005/8/layout/process1"/>
    <dgm:cxn modelId="{EF710EC5-652B-4B14-BFDF-8ABBB8FF9222}" type="presParOf" srcId="{8A7DE112-CBBC-4843-A012-480ECF0C532E}" destId="{ED136010-3E23-4CE8-B742-26A5CA7EB8EE}" srcOrd="2" destOrd="0" presId="urn:microsoft.com/office/officeart/2005/8/layout/process1"/>
    <dgm:cxn modelId="{97E2EA99-CA86-4D83-B88E-5114276EFAD2}" type="presParOf" srcId="{8A7DE112-CBBC-4843-A012-480ECF0C532E}" destId="{22C40D97-6642-4225-B455-9E9CA75DB4C3}" srcOrd="3" destOrd="0" presId="urn:microsoft.com/office/officeart/2005/8/layout/process1"/>
    <dgm:cxn modelId="{2372A5E2-B7CE-4537-928C-6154CB7F1D44}" type="presParOf" srcId="{22C40D97-6642-4225-B455-9E9CA75DB4C3}" destId="{FFD70DA2-B97B-4A3F-A156-233A6E93A5CB}" srcOrd="0" destOrd="0" presId="urn:microsoft.com/office/officeart/2005/8/layout/process1"/>
    <dgm:cxn modelId="{A6305053-7E5C-4D73-9BCE-45EA89005882}" type="presParOf" srcId="{8A7DE112-CBBC-4843-A012-480ECF0C532E}" destId="{75B2EE48-53BA-4304-A166-36DD0F925A3F}" srcOrd="4" destOrd="0" presId="urn:microsoft.com/office/officeart/2005/8/layout/process1"/>
    <dgm:cxn modelId="{459019E4-3F2A-49D7-988C-4EB1EE92D9F7}" type="presParOf" srcId="{8A7DE112-CBBC-4843-A012-480ECF0C532E}" destId="{DC315A96-933E-43F8-8EE1-CF34432824F9}" srcOrd="5" destOrd="0" presId="urn:microsoft.com/office/officeart/2005/8/layout/process1"/>
    <dgm:cxn modelId="{AEC704CD-8AD9-4B32-AF6C-FA5C7DA8B1DD}" type="presParOf" srcId="{DC315A96-933E-43F8-8EE1-CF34432824F9}" destId="{72B4AE1F-F97E-479B-8DA4-4959F31B3DC3}" srcOrd="0" destOrd="0" presId="urn:microsoft.com/office/officeart/2005/8/layout/process1"/>
    <dgm:cxn modelId="{2FDC4A18-5F7B-466D-88F7-0F85C9D712B5}" type="presParOf" srcId="{8A7DE112-CBBC-4843-A012-480ECF0C532E}" destId="{505884C0-32B9-4C92-8513-0719BA4699BD}" srcOrd="6" destOrd="0" presId="urn:microsoft.com/office/officeart/2005/8/layout/process1"/>
    <dgm:cxn modelId="{C70C9C8D-792B-4410-A07A-951A0E535DCE}" type="presParOf" srcId="{8A7DE112-CBBC-4843-A012-480ECF0C532E}" destId="{5A6A6DBD-56B4-4CF8-B266-22725EB2B38F}" srcOrd="7" destOrd="0" presId="urn:microsoft.com/office/officeart/2005/8/layout/process1"/>
    <dgm:cxn modelId="{BCD562A4-413E-48ED-A38C-F31DF96295FA}" type="presParOf" srcId="{5A6A6DBD-56B4-4CF8-B266-22725EB2B38F}" destId="{F3888BF2-4521-4579-B5BC-E31492D5C9BD}" srcOrd="0" destOrd="0" presId="urn:microsoft.com/office/officeart/2005/8/layout/process1"/>
    <dgm:cxn modelId="{27BBCAD0-BC22-405A-AEA8-E571DF3EF239}" type="presParOf" srcId="{8A7DE112-CBBC-4843-A012-480ECF0C532E}" destId="{48A30499-3622-4CC2-9A2A-3D156DB1A421}" srcOrd="8" destOrd="0" presId="urn:microsoft.com/office/officeart/2005/8/layout/process1"/>
    <dgm:cxn modelId="{0BD14ECE-14D3-47ED-9A9C-5574AE99514D}" type="presParOf" srcId="{8A7DE112-CBBC-4843-A012-480ECF0C532E}" destId="{9F3AB7D2-68AB-47B5-9769-5DC3726D2AF4}" srcOrd="9" destOrd="0" presId="urn:microsoft.com/office/officeart/2005/8/layout/process1"/>
    <dgm:cxn modelId="{8A5173AF-CFC3-4DBB-BF13-00E110E0B0F1}" type="presParOf" srcId="{9F3AB7D2-68AB-47B5-9769-5DC3726D2AF4}" destId="{F265C031-972F-42CA-B9B7-22E36E13439F}" srcOrd="0" destOrd="0" presId="urn:microsoft.com/office/officeart/2005/8/layout/process1"/>
    <dgm:cxn modelId="{8F7904DF-5468-41DB-BE1C-E8F14C6E64F7}" type="presParOf" srcId="{8A7DE112-CBBC-4843-A012-480ECF0C532E}" destId="{6663BE41-2E6A-4028-A556-4CA7C31B1CC2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55B733-E192-4317-8197-B0DFBDFAD547}">
      <dsp:nvSpPr>
        <dsp:cNvPr id="0" name=""/>
        <dsp:cNvSpPr/>
      </dsp:nvSpPr>
      <dsp:spPr>
        <a:xfrm>
          <a:off x="0" y="263262"/>
          <a:ext cx="1169744" cy="1837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Activity: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Building a one stop border post</a:t>
          </a:r>
        </a:p>
      </dsp:txBody>
      <dsp:txXfrm>
        <a:off x="0" y="263262"/>
        <a:ext cx="1169744" cy="1837167"/>
      </dsp:txXfrm>
    </dsp:sp>
    <dsp:sp modelId="{F333D5CF-245E-4432-823C-C4AC5348C298}">
      <dsp:nvSpPr>
        <dsp:cNvPr id="0" name=""/>
        <dsp:cNvSpPr/>
      </dsp:nvSpPr>
      <dsp:spPr>
        <a:xfrm rot="21543588">
          <a:off x="1222226" y="1095483"/>
          <a:ext cx="111291" cy="149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 rot="21543588">
        <a:off x="1222226" y="1095483"/>
        <a:ext cx="111291" cy="149981"/>
      </dsp:txXfrm>
    </dsp:sp>
    <dsp:sp modelId="{ED136010-3E23-4CE8-B742-26A5CA7EB8EE}">
      <dsp:nvSpPr>
        <dsp:cNvPr id="0" name=""/>
        <dsp:cNvSpPr/>
      </dsp:nvSpPr>
      <dsp:spPr>
        <a:xfrm>
          <a:off x="1379700" y="240620"/>
          <a:ext cx="1169744" cy="1837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Output: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Number of one stop border posts built with hard and soft infrastructure operational</a:t>
          </a:r>
          <a:endParaRPr lang="en-GB" sz="1300" kern="1200" dirty="0"/>
        </a:p>
      </dsp:txBody>
      <dsp:txXfrm>
        <a:off x="1379700" y="240620"/>
        <a:ext cx="1169744" cy="1837167"/>
      </dsp:txXfrm>
    </dsp:sp>
    <dsp:sp modelId="{22C40D97-6642-4225-B455-9E9CA75DB4C3}">
      <dsp:nvSpPr>
        <dsp:cNvPr id="0" name=""/>
        <dsp:cNvSpPr/>
      </dsp:nvSpPr>
      <dsp:spPr>
        <a:xfrm rot="21484381">
          <a:off x="2619004" y="1059711"/>
          <a:ext cx="147637" cy="149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 rot="21484381">
        <a:off x="2619004" y="1059711"/>
        <a:ext cx="147637" cy="149981"/>
      </dsp:txXfrm>
    </dsp:sp>
    <dsp:sp modelId="{75B2EE48-53BA-4304-A166-36DD0F925A3F}">
      <dsp:nvSpPr>
        <dsp:cNvPr id="0" name=""/>
        <dsp:cNvSpPr/>
      </dsp:nvSpPr>
      <dsp:spPr>
        <a:xfrm>
          <a:off x="2827849" y="191897"/>
          <a:ext cx="1169744" cy="1837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Outcome 1: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Reduction in time to cross borders</a:t>
          </a:r>
          <a:endParaRPr lang="en-GB" sz="1300" kern="1200" dirty="0"/>
        </a:p>
      </dsp:txBody>
      <dsp:txXfrm>
        <a:off x="2827849" y="191897"/>
        <a:ext cx="1169744" cy="1837167"/>
      </dsp:txXfrm>
    </dsp:sp>
    <dsp:sp modelId="{DC315A96-933E-43F8-8EE1-CF34432824F9}">
      <dsp:nvSpPr>
        <dsp:cNvPr id="0" name=""/>
        <dsp:cNvSpPr/>
      </dsp:nvSpPr>
      <dsp:spPr>
        <a:xfrm>
          <a:off x="4058070" y="1035490"/>
          <a:ext cx="128209" cy="149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4058070" y="1035490"/>
        <a:ext cx="128209" cy="149981"/>
      </dsp:txXfrm>
    </dsp:sp>
    <dsp:sp modelId="{505884C0-32B9-4C92-8513-0719BA4699BD}">
      <dsp:nvSpPr>
        <dsp:cNvPr id="0" name=""/>
        <dsp:cNvSpPr/>
      </dsp:nvSpPr>
      <dsp:spPr>
        <a:xfrm>
          <a:off x="4239499" y="191897"/>
          <a:ext cx="1169744" cy="1837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Outcome 2: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Reduction in transport costs</a:t>
          </a:r>
          <a:endParaRPr lang="en-GB" sz="1300" kern="1200" dirty="0"/>
        </a:p>
      </dsp:txBody>
      <dsp:txXfrm>
        <a:off x="4239499" y="191897"/>
        <a:ext cx="1169744" cy="1837167"/>
      </dsp:txXfrm>
    </dsp:sp>
    <dsp:sp modelId="{5A6A6DBD-56B4-4CF8-B266-22725EB2B38F}">
      <dsp:nvSpPr>
        <dsp:cNvPr id="0" name=""/>
        <dsp:cNvSpPr/>
      </dsp:nvSpPr>
      <dsp:spPr>
        <a:xfrm>
          <a:off x="5469271" y="1035490"/>
          <a:ext cx="127257" cy="149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5469271" y="1035490"/>
        <a:ext cx="127257" cy="149981"/>
      </dsp:txXfrm>
    </dsp:sp>
    <dsp:sp modelId="{48A30499-3622-4CC2-9A2A-3D156DB1A421}">
      <dsp:nvSpPr>
        <dsp:cNvPr id="0" name=""/>
        <dsp:cNvSpPr/>
      </dsp:nvSpPr>
      <dsp:spPr>
        <a:xfrm>
          <a:off x="5649352" y="191897"/>
          <a:ext cx="1169744" cy="1837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Outcome 3: Reduction in trade costs</a:t>
          </a:r>
          <a:endParaRPr lang="en-GB" sz="1300" kern="1200" dirty="0"/>
        </a:p>
      </dsp:txBody>
      <dsp:txXfrm>
        <a:off x="5649352" y="191897"/>
        <a:ext cx="1169744" cy="1837167"/>
      </dsp:txXfrm>
    </dsp:sp>
    <dsp:sp modelId="{9F3AB7D2-68AB-47B5-9769-5DC3726D2AF4}">
      <dsp:nvSpPr>
        <dsp:cNvPr id="0" name=""/>
        <dsp:cNvSpPr/>
      </dsp:nvSpPr>
      <dsp:spPr>
        <a:xfrm rot="2356062">
          <a:off x="6860540" y="1614683"/>
          <a:ext cx="164268" cy="149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 rot="2356062">
        <a:off x="6860540" y="1614683"/>
        <a:ext cx="164268" cy="149981"/>
      </dsp:txXfrm>
    </dsp:sp>
    <dsp:sp modelId="{6663BE41-2E6A-4028-A556-4CA7C31B1CC2}">
      <dsp:nvSpPr>
        <dsp:cNvPr id="0" name=""/>
        <dsp:cNvSpPr/>
      </dsp:nvSpPr>
      <dsp:spPr>
        <a:xfrm>
          <a:off x="7059052" y="1344397"/>
          <a:ext cx="1169744" cy="1837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Impact: Increased trade</a:t>
          </a:r>
          <a:endParaRPr lang="en-GB" sz="1300" kern="1200" dirty="0"/>
        </a:p>
      </dsp:txBody>
      <dsp:txXfrm>
        <a:off x="7059052" y="1344397"/>
        <a:ext cx="1169744" cy="183716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55B733-E192-4317-8197-B0DFBDFAD547}">
      <dsp:nvSpPr>
        <dsp:cNvPr id="0" name=""/>
        <dsp:cNvSpPr/>
      </dsp:nvSpPr>
      <dsp:spPr>
        <a:xfrm>
          <a:off x="0" y="0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Activity: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Building a one stop border post</a:t>
          </a:r>
        </a:p>
      </dsp:txBody>
      <dsp:txXfrm>
        <a:off x="0" y="0"/>
        <a:ext cx="1258979" cy="1977316"/>
      </dsp:txXfrm>
    </dsp:sp>
    <dsp:sp modelId="{F333D5CF-245E-4432-823C-C4AC5348C298}">
      <dsp:nvSpPr>
        <dsp:cNvPr id="0" name=""/>
        <dsp:cNvSpPr/>
      </dsp:nvSpPr>
      <dsp:spPr>
        <a:xfrm>
          <a:off x="1315472" y="907946"/>
          <a:ext cx="119765" cy="1614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1315472" y="907946"/>
        <a:ext cx="119765" cy="161422"/>
      </dsp:txXfrm>
    </dsp:sp>
    <dsp:sp modelId="{ED136010-3E23-4CE8-B742-26A5CA7EB8EE}">
      <dsp:nvSpPr>
        <dsp:cNvPr id="0" name=""/>
        <dsp:cNvSpPr/>
      </dsp:nvSpPr>
      <dsp:spPr>
        <a:xfrm>
          <a:off x="1484951" y="0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Output: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Number of one stop border posts built with hard and soft infrastructure operational</a:t>
          </a:r>
          <a:endParaRPr lang="en-GB" sz="1400" kern="1200" dirty="0"/>
        </a:p>
      </dsp:txBody>
      <dsp:txXfrm>
        <a:off x="1484951" y="0"/>
        <a:ext cx="1258979" cy="1977316"/>
      </dsp:txXfrm>
    </dsp:sp>
    <dsp:sp modelId="{22C40D97-6642-4225-B455-9E9CA75DB4C3}">
      <dsp:nvSpPr>
        <dsp:cNvPr id="0" name=""/>
        <dsp:cNvSpPr/>
      </dsp:nvSpPr>
      <dsp:spPr>
        <a:xfrm>
          <a:off x="2818841" y="907946"/>
          <a:ext cx="158810" cy="1614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2818841" y="907946"/>
        <a:ext cx="158810" cy="161422"/>
      </dsp:txXfrm>
    </dsp:sp>
    <dsp:sp modelId="{75B2EE48-53BA-4304-A166-36DD0F925A3F}">
      <dsp:nvSpPr>
        <dsp:cNvPr id="0" name=""/>
        <dsp:cNvSpPr/>
      </dsp:nvSpPr>
      <dsp:spPr>
        <a:xfrm>
          <a:off x="3043572" y="0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Outcome 1: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Reduction in time to cross borders</a:t>
          </a:r>
          <a:endParaRPr lang="en-GB" sz="1400" kern="1200" dirty="0"/>
        </a:p>
      </dsp:txBody>
      <dsp:txXfrm>
        <a:off x="3043572" y="0"/>
        <a:ext cx="1258979" cy="1977316"/>
      </dsp:txXfrm>
    </dsp:sp>
    <dsp:sp modelId="{DC315A96-933E-43F8-8EE1-CF34432824F9}">
      <dsp:nvSpPr>
        <dsp:cNvPr id="0" name=""/>
        <dsp:cNvSpPr/>
      </dsp:nvSpPr>
      <dsp:spPr>
        <a:xfrm>
          <a:off x="4367641" y="907946"/>
          <a:ext cx="137990" cy="1614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4367641" y="907946"/>
        <a:ext cx="137990" cy="161422"/>
      </dsp:txXfrm>
    </dsp:sp>
    <dsp:sp modelId="{505884C0-32B9-4C92-8513-0719BA4699BD}">
      <dsp:nvSpPr>
        <dsp:cNvPr id="0" name=""/>
        <dsp:cNvSpPr/>
      </dsp:nvSpPr>
      <dsp:spPr>
        <a:xfrm>
          <a:off x="4562910" y="0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Outcome 2: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Reduction in transport costs</a:t>
          </a:r>
          <a:endParaRPr lang="en-GB" sz="1400" kern="1200" dirty="0"/>
        </a:p>
      </dsp:txBody>
      <dsp:txXfrm>
        <a:off x="4562910" y="0"/>
        <a:ext cx="1258979" cy="1977316"/>
      </dsp:txXfrm>
    </dsp:sp>
    <dsp:sp modelId="{5A6A6DBD-56B4-4CF8-B266-22725EB2B38F}">
      <dsp:nvSpPr>
        <dsp:cNvPr id="0" name=""/>
        <dsp:cNvSpPr/>
      </dsp:nvSpPr>
      <dsp:spPr>
        <a:xfrm>
          <a:off x="5886496" y="907946"/>
          <a:ext cx="136965" cy="1614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5886496" y="907946"/>
        <a:ext cx="136965" cy="161422"/>
      </dsp:txXfrm>
    </dsp:sp>
    <dsp:sp modelId="{48A30499-3622-4CC2-9A2A-3D156DB1A421}">
      <dsp:nvSpPr>
        <dsp:cNvPr id="0" name=""/>
        <dsp:cNvSpPr/>
      </dsp:nvSpPr>
      <dsp:spPr>
        <a:xfrm>
          <a:off x="6080314" y="0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Outcome 3: Reduction in trade costs</a:t>
          </a:r>
          <a:endParaRPr lang="en-GB" sz="1400" kern="1200" dirty="0"/>
        </a:p>
      </dsp:txBody>
      <dsp:txXfrm>
        <a:off x="6080314" y="0"/>
        <a:ext cx="1258979" cy="1977316"/>
      </dsp:txXfrm>
    </dsp:sp>
    <dsp:sp modelId="{9F3AB7D2-68AB-47B5-9769-5DC3726D2AF4}">
      <dsp:nvSpPr>
        <dsp:cNvPr id="0" name=""/>
        <dsp:cNvSpPr/>
      </dsp:nvSpPr>
      <dsp:spPr>
        <a:xfrm rot="58080">
          <a:off x="7403849" y="920830"/>
          <a:ext cx="136897" cy="1614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 rot="58080">
        <a:off x="7403849" y="920830"/>
        <a:ext cx="136897" cy="161422"/>
      </dsp:txXfrm>
    </dsp:sp>
    <dsp:sp modelId="{6663BE41-2E6A-4028-A556-4CA7C31B1CC2}">
      <dsp:nvSpPr>
        <dsp:cNvPr id="0" name=""/>
        <dsp:cNvSpPr/>
      </dsp:nvSpPr>
      <dsp:spPr>
        <a:xfrm>
          <a:off x="7597554" y="25635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Impact: Increased trade</a:t>
          </a:r>
          <a:endParaRPr lang="en-GB" sz="1400" kern="1200" dirty="0"/>
        </a:p>
      </dsp:txBody>
      <dsp:txXfrm>
        <a:off x="7597554" y="25635"/>
        <a:ext cx="1258979" cy="197731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55B733-E192-4317-8197-B0DFBDFAD547}">
      <dsp:nvSpPr>
        <dsp:cNvPr id="0" name=""/>
        <dsp:cNvSpPr/>
      </dsp:nvSpPr>
      <dsp:spPr>
        <a:xfrm>
          <a:off x="0" y="0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Activity: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Building a one stop border post</a:t>
          </a:r>
        </a:p>
      </dsp:txBody>
      <dsp:txXfrm>
        <a:off x="0" y="0"/>
        <a:ext cx="1258979" cy="1977316"/>
      </dsp:txXfrm>
    </dsp:sp>
    <dsp:sp modelId="{F333D5CF-245E-4432-823C-C4AC5348C298}">
      <dsp:nvSpPr>
        <dsp:cNvPr id="0" name=""/>
        <dsp:cNvSpPr/>
      </dsp:nvSpPr>
      <dsp:spPr>
        <a:xfrm>
          <a:off x="1315472" y="907946"/>
          <a:ext cx="119765" cy="1614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1315472" y="907946"/>
        <a:ext cx="119765" cy="161422"/>
      </dsp:txXfrm>
    </dsp:sp>
    <dsp:sp modelId="{ED136010-3E23-4CE8-B742-26A5CA7EB8EE}">
      <dsp:nvSpPr>
        <dsp:cNvPr id="0" name=""/>
        <dsp:cNvSpPr/>
      </dsp:nvSpPr>
      <dsp:spPr>
        <a:xfrm>
          <a:off x="1484951" y="0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Output: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Number of one stop border posts built with hard and soft infrastructure operational</a:t>
          </a:r>
          <a:endParaRPr lang="en-GB" sz="1400" kern="1200" dirty="0"/>
        </a:p>
      </dsp:txBody>
      <dsp:txXfrm>
        <a:off x="1484951" y="0"/>
        <a:ext cx="1258979" cy="1977316"/>
      </dsp:txXfrm>
    </dsp:sp>
    <dsp:sp modelId="{22C40D97-6642-4225-B455-9E9CA75DB4C3}">
      <dsp:nvSpPr>
        <dsp:cNvPr id="0" name=""/>
        <dsp:cNvSpPr/>
      </dsp:nvSpPr>
      <dsp:spPr>
        <a:xfrm>
          <a:off x="2818841" y="907946"/>
          <a:ext cx="158810" cy="1614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2818841" y="907946"/>
        <a:ext cx="158810" cy="161422"/>
      </dsp:txXfrm>
    </dsp:sp>
    <dsp:sp modelId="{75B2EE48-53BA-4304-A166-36DD0F925A3F}">
      <dsp:nvSpPr>
        <dsp:cNvPr id="0" name=""/>
        <dsp:cNvSpPr/>
      </dsp:nvSpPr>
      <dsp:spPr>
        <a:xfrm>
          <a:off x="3043572" y="0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Outcome 1: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Reduction in time to cross borders</a:t>
          </a:r>
          <a:endParaRPr lang="en-GB" sz="1400" kern="1200" dirty="0"/>
        </a:p>
      </dsp:txBody>
      <dsp:txXfrm>
        <a:off x="3043572" y="0"/>
        <a:ext cx="1258979" cy="1977316"/>
      </dsp:txXfrm>
    </dsp:sp>
    <dsp:sp modelId="{DC315A96-933E-43F8-8EE1-CF34432824F9}">
      <dsp:nvSpPr>
        <dsp:cNvPr id="0" name=""/>
        <dsp:cNvSpPr/>
      </dsp:nvSpPr>
      <dsp:spPr>
        <a:xfrm>
          <a:off x="4367641" y="907946"/>
          <a:ext cx="137990" cy="1614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4367641" y="907946"/>
        <a:ext cx="137990" cy="161422"/>
      </dsp:txXfrm>
    </dsp:sp>
    <dsp:sp modelId="{505884C0-32B9-4C92-8513-0719BA4699BD}">
      <dsp:nvSpPr>
        <dsp:cNvPr id="0" name=""/>
        <dsp:cNvSpPr/>
      </dsp:nvSpPr>
      <dsp:spPr>
        <a:xfrm>
          <a:off x="4562910" y="0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Outcome 2: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Reduction in transport costs</a:t>
          </a:r>
          <a:endParaRPr lang="en-GB" sz="1400" kern="1200" dirty="0"/>
        </a:p>
      </dsp:txBody>
      <dsp:txXfrm>
        <a:off x="4562910" y="0"/>
        <a:ext cx="1258979" cy="1977316"/>
      </dsp:txXfrm>
    </dsp:sp>
    <dsp:sp modelId="{5A6A6DBD-56B4-4CF8-B266-22725EB2B38F}">
      <dsp:nvSpPr>
        <dsp:cNvPr id="0" name=""/>
        <dsp:cNvSpPr/>
      </dsp:nvSpPr>
      <dsp:spPr>
        <a:xfrm>
          <a:off x="5886496" y="907946"/>
          <a:ext cx="136965" cy="1614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>
        <a:off x="5886496" y="907946"/>
        <a:ext cx="136965" cy="161422"/>
      </dsp:txXfrm>
    </dsp:sp>
    <dsp:sp modelId="{48A30499-3622-4CC2-9A2A-3D156DB1A421}">
      <dsp:nvSpPr>
        <dsp:cNvPr id="0" name=""/>
        <dsp:cNvSpPr/>
      </dsp:nvSpPr>
      <dsp:spPr>
        <a:xfrm>
          <a:off x="6080314" y="0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Outcome 3: Reduction in trade costs</a:t>
          </a:r>
          <a:endParaRPr lang="en-GB" sz="1400" kern="1200" dirty="0"/>
        </a:p>
      </dsp:txBody>
      <dsp:txXfrm>
        <a:off x="6080314" y="0"/>
        <a:ext cx="1258979" cy="1977316"/>
      </dsp:txXfrm>
    </dsp:sp>
    <dsp:sp modelId="{9F3AB7D2-68AB-47B5-9769-5DC3726D2AF4}">
      <dsp:nvSpPr>
        <dsp:cNvPr id="0" name=""/>
        <dsp:cNvSpPr/>
      </dsp:nvSpPr>
      <dsp:spPr>
        <a:xfrm rot="58080">
          <a:off x="7403849" y="920830"/>
          <a:ext cx="136897" cy="1614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/>
        </a:p>
      </dsp:txBody>
      <dsp:txXfrm rot="58080">
        <a:off x="7403849" y="920830"/>
        <a:ext cx="136897" cy="161422"/>
      </dsp:txXfrm>
    </dsp:sp>
    <dsp:sp modelId="{6663BE41-2E6A-4028-A556-4CA7C31B1CC2}">
      <dsp:nvSpPr>
        <dsp:cNvPr id="0" name=""/>
        <dsp:cNvSpPr/>
      </dsp:nvSpPr>
      <dsp:spPr>
        <a:xfrm>
          <a:off x="7597554" y="25635"/>
          <a:ext cx="1258979" cy="1977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Impact: Increased trade</a:t>
          </a:r>
          <a:endParaRPr lang="en-GB" sz="1400" kern="1200" dirty="0"/>
        </a:p>
      </dsp:txBody>
      <dsp:txXfrm>
        <a:off x="7597554" y="25635"/>
        <a:ext cx="1258979" cy="1977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CA0196D-4565-48CF-91AE-32657F0F49BC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37E72D-CFD4-4F2A-A1BB-74BA844F7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2EACB1-024C-4D92-949D-5C854BC1E2A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9F032-C1D6-4B67-B96A-52D661263082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781C9-923B-4138-BDEB-65D90D55B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697FE-4AD9-47F3-A6FC-6CC5E886372E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2E5D6-05C2-4BA4-AAED-EC2F85992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B429-3E15-4A02-9CC6-72DCD44E342F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F25CF-7AF3-447D-BD18-459B28FC2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DEA8B-0F31-4B09-9995-0C9EE0B02D3C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9A7B8-D721-4056-8370-9B2E01F56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97EA6-4FDE-4111-99D6-056D1E44AE1E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C2237-B252-4BFE-8E58-306215478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7129F-3429-4347-BC85-999592039C62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B95AE-3BD7-4899-80F2-9198B31BB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3A362-DEF2-42EA-9C9C-FCF3E3FF89A1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FDC2E-F213-422B-A20F-78CDFEE5BA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1A4C1-DD66-4262-9FF2-514D76300538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56AD5-AA1E-4BF6-B2F9-D7250A632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86230-5E87-4E9B-B54A-D6E76E1B3616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FAEB-19EB-4A91-B1EA-DED296A52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AC8E5-779C-4813-B7E5-2D275F7F70EE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6D947-3C08-44F4-9449-9E50B48F0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6D4E8-B627-4DB3-8BA7-BA069B02DB42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F97FC-1ED3-44F4-9B8A-32F80B518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DACF16-07F1-4544-9D6A-27523A0AD5F3}" type="datetimeFigureOut">
              <a:rPr lang="en-US"/>
              <a:pPr>
                <a:defRPr/>
              </a:pPr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860113-7411-479B-9FED-CBE32AC8B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848600" cy="1828800"/>
          </a:xfrm>
        </p:spPr>
        <p:txBody>
          <a:bodyPr/>
          <a:lstStyle/>
          <a:p>
            <a:pPr eaLnBrk="1" hangingPunct="1"/>
            <a:r>
              <a:rPr lang="en-US" sz="3200" b="1" smtClean="0">
                <a:solidFill>
                  <a:schemeClr val="tx2"/>
                </a:solidFill>
              </a:rPr>
              <a:t>Session Four:</a:t>
            </a:r>
            <a:r>
              <a:rPr lang="en-US" sz="3200" b="1" smtClean="0"/>
              <a:t> M&amp;E System for AfT bankable projects</a:t>
            </a:r>
          </a:p>
        </p:txBody>
      </p:sp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84138" y="2986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433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04800"/>
            <a:ext cx="915988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381000" y="1114425"/>
            <a:ext cx="8548688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630238" algn="l"/>
                <a:tab pos="900113" algn="l"/>
              </a:tabLst>
            </a:pPr>
            <a:r>
              <a:rPr lang="en-US" sz="2400" b="1">
                <a:latin typeface="Cambria" pitchFamily="18" charset="0"/>
                <a:cs typeface="Times New Roman" pitchFamily="18" charset="0"/>
              </a:rPr>
              <a:t>UNITED NATIONS</a:t>
            </a:r>
            <a:endParaRPr lang="en-US" sz="2400"/>
          </a:p>
          <a:p>
            <a:pPr algn="ctr" eaLnBrk="0" hangingPunct="0">
              <a:tabLst>
                <a:tab pos="630238" algn="l"/>
                <a:tab pos="900113" algn="l"/>
              </a:tabLst>
            </a:pPr>
            <a:r>
              <a:rPr lang="en-US" sz="2400" b="1">
                <a:solidFill>
                  <a:srgbClr val="0586D5"/>
                </a:solidFill>
                <a:latin typeface="Cambria" pitchFamily="18" charset="0"/>
                <a:cs typeface="Times New Roman" pitchFamily="18" charset="0"/>
              </a:rPr>
              <a:t>Economic and Social Commission for Western Asia (ESCWA)</a:t>
            </a:r>
            <a:endParaRPr lang="en-US" sz="2400"/>
          </a:p>
          <a:p>
            <a:pPr algn="ctr" eaLnBrk="0" hangingPunct="0">
              <a:tabLst>
                <a:tab pos="630238" algn="l"/>
                <a:tab pos="900113" algn="l"/>
              </a:tabLst>
            </a:pPr>
            <a:r>
              <a:rPr lang="en-US" sz="2400" b="1">
                <a:solidFill>
                  <a:srgbClr val="000000"/>
                </a:solidFill>
                <a:latin typeface="Cambria" pitchFamily="18" charset="0"/>
                <a:cs typeface="Times New Roman" pitchFamily="18" charset="0"/>
              </a:rPr>
              <a:t>Expert Group Meeting on Monitoring and Evaluation Systems for Implementing Aid for Trade Bankable Projects in the Arab Region</a:t>
            </a:r>
          </a:p>
          <a:p>
            <a:pPr eaLnBrk="0" hangingPunct="0">
              <a:tabLst>
                <a:tab pos="630238" algn="l"/>
                <a:tab pos="900113" algn="l"/>
              </a:tabLst>
            </a:pPr>
            <a:endParaRPr lang="en-US" sz="2400"/>
          </a:p>
          <a:p>
            <a:pPr algn="ctr" eaLnBrk="0" hangingPunct="0">
              <a:tabLst>
                <a:tab pos="630238" algn="l"/>
                <a:tab pos="900113" algn="l"/>
              </a:tabLst>
            </a:pPr>
            <a:r>
              <a:rPr lang="en-US" b="1">
                <a:solidFill>
                  <a:srgbClr val="000000"/>
                </a:solidFill>
                <a:latin typeface="Cambria" pitchFamily="18" charset="0"/>
                <a:cs typeface="Times New Roman" pitchFamily="18" charset="0"/>
              </a:rPr>
              <a:t>Hammamet, Tunisia, 12-13 December 2013</a:t>
            </a:r>
          </a:p>
          <a:p>
            <a:pPr algn="ctr" eaLnBrk="0" hangingPunct="0">
              <a:tabLst>
                <a:tab pos="630238" algn="l"/>
                <a:tab pos="900113" algn="l"/>
              </a:tabLst>
            </a:pPr>
            <a:r>
              <a:rPr lang="en-US" sz="2400" b="1">
                <a:solidFill>
                  <a:schemeClr val="tx2"/>
                </a:solidFill>
                <a:latin typeface="Cambria" pitchFamily="18" charset="0"/>
                <a:cs typeface="Times New Roman" pitchFamily="18" charset="0"/>
              </a:rPr>
              <a:t>Ghazi Ben Ahmed</a:t>
            </a:r>
            <a:endParaRPr lang="en-US" sz="240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tx2"/>
                </a:solidFill>
              </a:rPr>
              <a:t>How to develop a Theory of Change</a:t>
            </a:r>
            <a:endParaRPr lang="en-US" sz="4000" b="1" smtClean="0">
              <a:solidFill>
                <a:schemeClr val="tx2"/>
              </a:solidFill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3000" smtClean="0"/>
              <a:t>From DFID guidance:</a:t>
            </a:r>
          </a:p>
          <a:p>
            <a:pPr eaLnBrk="1" hangingPunct="1">
              <a:lnSpc>
                <a:spcPct val="80000"/>
              </a:lnSpc>
            </a:pPr>
            <a:r>
              <a:rPr lang="en-GB" sz="3000" smtClean="0"/>
              <a:t>Start by </a:t>
            </a:r>
            <a:r>
              <a:rPr lang="en-GB" sz="3000" smtClean="0">
                <a:solidFill>
                  <a:schemeClr val="tx2"/>
                </a:solidFill>
              </a:rPr>
              <a:t>clearly defining the problem</a:t>
            </a:r>
            <a:r>
              <a:rPr lang="en-GB" sz="30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GB" sz="3000" smtClean="0"/>
              <a:t>Next step: </a:t>
            </a:r>
            <a:r>
              <a:rPr lang="en-GB" sz="3000" smtClean="0">
                <a:solidFill>
                  <a:schemeClr val="tx2"/>
                </a:solidFill>
              </a:rPr>
              <a:t>identify the desired impact of the programme</a:t>
            </a:r>
            <a:r>
              <a:rPr lang="en-GB" sz="30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GB" sz="3000" smtClean="0"/>
              <a:t>Backwards mapping – </a:t>
            </a:r>
            <a:r>
              <a:rPr lang="en-GB" sz="3000" smtClean="0">
                <a:solidFill>
                  <a:schemeClr val="tx2"/>
                </a:solidFill>
              </a:rPr>
              <a:t>what needs to happen in the medium-term</a:t>
            </a:r>
            <a:r>
              <a:rPr lang="en-GB" sz="3000" smtClean="0"/>
              <a:t> before that impact can occur (i.e. outcomes)? (a narrative explanation can sit alongside proposed outcomes and outcome indicators that would go in the logframe)</a:t>
            </a:r>
          </a:p>
          <a:p>
            <a:pPr eaLnBrk="1" hangingPunct="1">
              <a:lnSpc>
                <a:spcPct val="80000"/>
              </a:lnSpc>
            </a:pPr>
            <a:r>
              <a:rPr lang="en-GB" sz="3000" smtClean="0"/>
              <a:t>Identify the steps before that: </a:t>
            </a:r>
            <a:r>
              <a:rPr lang="en-GB" sz="3000" smtClean="0">
                <a:solidFill>
                  <a:schemeClr val="tx2"/>
                </a:solidFill>
              </a:rPr>
              <a:t>what outputs are needed to deliver the long-term outcomes</a:t>
            </a:r>
            <a:r>
              <a:rPr lang="en-GB" sz="3000" smtClean="0"/>
              <a:t>? </a:t>
            </a:r>
          </a:p>
          <a:p>
            <a:pPr eaLnBrk="1" hangingPunct="1">
              <a:lnSpc>
                <a:spcPct val="80000"/>
              </a:lnSpc>
            </a:pPr>
            <a:endParaRPr lang="en-US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tx2"/>
                </a:solidFill>
              </a:rPr>
              <a:t>How to develop a Theory of Change</a:t>
            </a:r>
            <a:endParaRPr lang="en-US" sz="4000" b="1" smtClean="0">
              <a:solidFill>
                <a:schemeClr val="tx2"/>
              </a:solidFill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0975" indent="-180975" eaLnBrk="1" hangingPunct="1">
              <a:lnSpc>
                <a:spcPct val="90000"/>
              </a:lnSpc>
              <a:buFont typeface="Arial" charset="0"/>
              <a:buNone/>
            </a:pPr>
            <a:r>
              <a:rPr lang="en-US" smtClean="0"/>
              <a:t>It can draw on a mix of: </a:t>
            </a:r>
          </a:p>
          <a:p>
            <a:pPr marL="180975" indent="-180975" eaLnBrk="1" hangingPunct="1">
              <a:lnSpc>
                <a:spcPct val="90000"/>
              </a:lnSpc>
              <a:buFont typeface="Arial" charset="0"/>
              <a:buNone/>
            </a:pPr>
            <a:endParaRPr lang="en-US" smtClean="0"/>
          </a:p>
          <a:p>
            <a:pPr marL="180975" indent="-180975" eaLnBrk="1" hangingPunct="1">
              <a:lnSpc>
                <a:spcPct val="90000"/>
              </a:lnSpc>
            </a:pPr>
            <a:r>
              <a:rPr lang="en-US" smtClean="0">
                <a:solidFill>
                  <a:schemeClr val="tx2"/>
                </a:solidFill>
              </a:rPr>
              <a:t>Expected effects</a:t>
            </a:r>
            <a:r>
              <a:rPr lang="en-US" smtClean="0"/>
              <a:t> based on evidence from diagnostics, research, policy, programmes and projects, as well as logical analysis</a:t>
            </a:r>
          </a:p>
          <a:p>
            <a:pPr marL="180975" indent="-180975" eaLnBrk="1" hangingPunct="1">
              <a:lnSpc>
                <a:spcPct val="90000"/>
              </a:lnSpc>
            </a:pPr>
            <a:r>
              <a:rPr lang="en-US" smtClean="0">
                <a:solidFill>
                  <a:schemeClr val="tx2"/>
                </a:solidFill>
              </a:rPr>
              <a:t>Demonstrated effects from observations</a:t>
            </a:r>
            <a:r>
              <a:rPr lang="en-US" smtClean="0"/>
              <a:t> (first hand or reported) of projects/programes work and what they have delivered. Including stakeholder experience of what works or not.</a:t>
            </a:r>
          </a:p>
          <a:p>
            <a:pPr marL="180975" indent="-180975"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Up Arrow Callout 16"/>
          <p:cNvSpPr/>
          <p:nvPr/>
        </p:nvSpPr>
        <p:spPr>
          <a:xfrm>
            <a:off x="2228850" y="3554413"/>
            <a:ext cx="1490663" cy="3119437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Theory(s): explain the causality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Assumptions: underlying the functioning of the theory</a:t>
            </a:r>
          </a:p>
        </p:txBody>
      </p:sp>
      <p:sp>
        <p:nvSpPr>
          <p:cNvPr id="18" name="Up Arrow Callout 17"/>
          <p:cNvSpPr/>
          <p:nvPr/>
        </p:nvSpPr>
        <p:spPr>
          <a:xfrm>
            <a:off x="3779838" y="3554413"/>
            <a:ext cx="1490662" cy="3119437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Theory(s): explain the causality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Assumptions: underlying the functioning of the theory</a:t>
            </a:r>
          </a:p>
        </p:txBody>
      </p:sp>
      <p:sp>
        <p:nvSpPr>
          <p:cNvPr id="19" name="Up Arrow Callout 18"/>
          <p:cNvSpPr/>
          <p:nvPr/>
        </p:nvSpPr>
        <p:spPr>
          <a:xfrm>
            <a:off x="6816725" y="3554413"/>
            <a:ext cx="1490663" cy="3119437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Theory(s): explain the causality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Assumptions: underlying the functioning of the theory</a:t>
            </a:r>
          </a:p>
        </p:txBody>
      </p:sp>
      <p:sp>
        <p:nvSpPr>
          <p:cNvPr id="20" name="Up Arrow Callout 19"/>
          <p:cNvSpPr/>
          <p:nvPr/>
        </p:nvSpPr>
        <p:spPr>
          <a:xfrm>
            <a:off x="679450" y="3554413"/>
            <a:ext cx="1489075" cy="3119437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Theory(s): explain the causality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Assumptions: underlying the functioning of the theory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</p:txBody>
      </p:sp>
      <p:sp>
        <p:nvSpPr>
          <p:cNvPr id="22" name="Up Arrow Callout 21"/>
          <p:cNvSpPr/>
          <p:nvPr/>
        </p:nvSpPr>
        <p:spPr>
          <a:xfrm>
            <a:off x="5311775" y="3554413"/>
            <a:ext cx="1490663" cy="3119437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Theory(s): explain the causality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Assumptions: underlying the functioning of the theory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69171" y="1487606"/>
          <a:ext cx="8857397" cy="2028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ular Callout 10"/>
          <p:cNvSpPr/>
          <p:nvPr/>
        </p:nvSpPr>
        <p:spPr>
          <a:xfrm>
            <a:off x="1665288" y="3603625"/>
            <a:ext cx="982662" cy="368300"/>
          </a:xfrm>
          <a:prstGeom prst="wedgeRectCallout">
            <a:avLst>
              <a:gd name="adj1" fmla="val -86111"/>
              <a:gd name="adj2" fmla="val 1291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/>
              <a:t>Evidence</a:t>
            </a:r>
          </a:p>
        </p:txBody>
      </p:sp>
      <p:sp>
        <p:nvSpPr>
          <p:cNvPr id="12" name="Rectangular Callout 11"/>
          <p:cNvSpPr/>
          <p:nvPr/>
        </p:nvSpPr>
        <p:spPr>
          <a:xfrm>
            <a:off x="3201988" y="3603625"/>
            <a:ext cx="982662" cy="368300"/>
          </a:xfrm>
          <a:prstGeom prst="wedgeRectCallout">
            <a:avLst>
              <a:gd name="adj1" fmla="val -86111"/>
              <a:gd name="adj2" fmla="val 1291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/>
              <a:t>Evidence</a:t>
            </a:r>
          </a:p>
        </p:txBody>
      </p:sp>
      <p:sp>
        <p:nvSpPr>
          <p:cNvPr id="13" name="Rectangular Callout 12"/>
          <p:cNvSpPr/>
          <p:nvPr/>
        </p:nvSpPr>
        <p:spPr>
          <a:xfrm>
            <a:off x="4752975" y="3643313"/>
            <a:ext cx="982663" cy="369887"/>
          </a:xfrm>
          <a:prstGeom prst="wedgeRectCallout">
            <a:avLst>
              <a:gd name="adj1" fmla="val -86111"/>
              <a:gd name="adj2" fmla="val 1291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/>
              <a:t>Evidence</a:t>
            </a:r>
          </a:p>
        </p:txBody>
      </p:sp>
      <p:sp>
        <p:nvSpPr>
          <p:cNvPr id="14" name="Rectangular Callout 13"/>
          <p:cNvSpPr/>
          <p:nvPr/>
        </p:nvSpPr>
        <p:spPr>
          <a:xfrm>
            <a:off x="6286500" y="3603625"/>
            <a:ext cx="982663" cy="368300"/>
          </a:xfrm>
          <a:prstGeom prst="wedgeRectCallout">
            <a:avLst>
              <a:gd name="adj1" fmla="val -86111"/>
              <a:gd name="adj2" fmla="val 1291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/>
              <a:t>Evidence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0" y="190500"/>
            <a:ext cx="1416050" cy="912813"/>
          </a:xfrm>
          <a:prstGeom prst="wedgeRoundRectCallout">
            <a:avLst>
              <a:gd name="adj1" fmla="val -4059"/>
              <a:gd name="adj2" fmla="val 86425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What we do becomes what we want to achieve</a:t>
            </a:r>
          </a:p>
        </p:txBody>
      </p:sp>
      <p:sp>
        <p:nvSpPr>
          <p:cNvPr id="23" name="Rectangular Callout 22"/>
          <p:cNvSpPr/>
          <p:nvPr/>
        </p:nvSpPr>
        <p:spPr>
          <a:xfrm>
            <a:off x="7789863" y="3590925"/>
            <a:ext cx="982662" cy="369888"/>
          </a:xfrm>
          <a:prstGeom prst="wedgeRectCallout">
            <a:avLst>
              <a:gd name="adj1" fmla="val -86111"/>
              <a:gd name="adj2" fmla="val 1291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/>
              <a:t>Evidence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2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1850" y="7938"/>
            <a:ext cx="7027863" cy="685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368300"/>
            <a:ext cx="2101850" cy="34940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defTabSz="457200" fontAlgn="auto">
              <a:spcAft>
                <a:spcPts val="0"/>
              </a:spcAft>
              <a:defRPr/>
            </a:pPr>
            <a:r>
              <a:rPr lang="en-GB" sz="3600" dirty="0">
                <a:solidFill>
                  <a:srgbClr val="073F58"/>
                </a:solidFill>
                <a:latin typeface="Helvetica"/>
                <a:ea typeface="+mj-ea"/>
                <a:cs typeface="Helvetica"/>
              </a:rPr>
              <a:t>Draft checklist (DFID)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15963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tx2"/>
                </a:solidFill>
              </a:rPr>
              <a:t>Common problems</a:t>
            </a:r>
            <a:endParaRPr lang="en-US" sz="4000" b="1" smtClean="0">
              <a:solidFill>
                <a:schemeClr val="tx2"/>
              </a:solidFill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 eaLnBrk="1" hangingPunct="1">
              <a:lnSpc>
                <a:spcPct val="80000"/>
              </a:lnSpc>
            </a:pPr>
            <a:r>
              <a:rPr lang="en-GB" sz="2800" smtClean="0"/>
              <a:t>Poor theory – wrong solution to the problem (or right solution to the wrong problem – ill-defined problem)</a:t>
            </a:r>
          </a:p>
          <a:p>
            <a:pPr marL="355600" indent="-355600" eaLnBrk="1" hangingPunct="1">
              <a:lnSpc>
                <a:spcPct val="80000"/>
              </a:lnSpc>
            </a:pPr>
            <a:r>
              <a:rPr lang="en-GB" sz="2800" smtClean="0"/>
              <a:t>Poorly specified intended results</a:t>
            </a:r>
          </a:p>
          <a:p>
            <a:pPr marL="355600" indent="-355600" eaLnBrk="1" hangingPunct="1">
              <a:lnSpc>
                <a:spcPct val="80000"/>
              </a:lnSpc>
            </a:pPr>
            <a:r>
              <a:rPr lang="en-GB" sz="2800" smtClean="0"/>
              <a:t>Unintended results/consequences ignored </a:t>
            </a:r>
          </a:p>
          <a:p>
            <a:pPr marL="355600" indent="-355600" eaLnBrk="1" hangingPunct="1">
              <a:lnSpc>
                <a:spcPct val="80000"/>
              </a:lnSpc>
            </a:pPr>
            <a:r>
              <a:rPr lang="en-GB" sz="2800" smtClean="0"/>
              <a:t>Treating potential solutions as simple – situation more complicated</a:t>
            </a:r>
          </a:p>
          <a:p>
            <a:pPr marL="355600" indent="-355600" eaLnBrk="1" hangingPunct="1">
              <a:lnSpc>
                <a:spcPct val="80000"/>
              </a:lnSpc>
            </a:pPr>
            <a:r>
              <a:rPr lang="en-GB" sz="2800" smtClean="0"/>
              <a:t>Assuming causality! (A leads to B leads to C)</a:t>
            </a:r>
          </a:p>
          <a:p>
            <a:pPr marL="355600" indent="-355600" eaLnBrk="1" hangingPunct="1">
              <a:lnSpc>
                <a:spcPct val="80000"/>
              </a:lnSpc>
            </a:pPr>
            <a:r>
              <a:rPr lang="en-GB" sz="2800" smtClean="0"/>
              <a:t>Taking a ‘one size fits all’ approach – not tailored/adapted to suit local context/needs</a:t>
            </a:r>
          </a:p>
          <a:p>
            <a:pPr marL="355600" indent="-355600" eaLnBrk="1" hangingPunct="1">
              <a:lnSpc>
                <a:spcPct val="80000"/>
              </a:lnSpc>
            </a:pPr>
            <a:r>
              <a:rPr lang="en-GB" sz="2800" smtClean="0"/>
              <a:t>Not dynamic – not building in the ability to be flexibility as understanding improves over time and situations change</a:t>
            </a:r>
          </a:p>
          <a:p>
            <a:pPr marL="355600" indent="-355600" eaLnBrk="1" hangingPunct="1">
              <a:lnSpc>
                <a:spcPct val="80000"/>
              </a:lnSpc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2"/>
                </a:solidFill>
              </a:rPr>
              <a:t>Purpose of the session 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To work through and understand what we mean by </a:t>
            </a:r>
            <a:r>
              <a:rPr lang="en-US" sz="3600" smtClean="0">
                <a:solidFill>
                  <a:schemeClr val="tx2"/>
                </a:solidFill>
              </a:rPr>
              <a:t>intervention logic</a:t>
            </a:r>
            <a:r>
              <a:rPr lang="en-US" sz="3600" smtClean="0"/>
              <a:t>, </a:t>
            </a:r>
            <a:r>
              <a:rPr lang="en-US" sz="3600" smtClean="0">
                <a:solidFill>
                  <a:schemeClr val="tx2"/>
                </a:solidFill>
              </a:rPr>
              <a:t>theory of change</a:t>
            </a:r>
            <a:r>
              <a:rPr lang="en-US" sz="3600" smtClean="0"/>
              <a:t> and </a:t>
            </a:r>
            <a:r>
              <a:rPr lang="en-US" sz="3600" smtClean="0">
                <a:solidFill>
                  <a:schemeClr val="tx2"/>
                </a:solidFill>
              </a:rPr>
              <a:t>logframes</a:t>
            </a:r>
            <a:r>
              <a:rPr lang="en-US" sz="3600" smtClean="0"/>
              <a:t>….</a:t>
            </a:r>
          </a:p>
          <a:p>
            <a:pPr eaLnBrk="1" hangingPunct="1"/>
            <a:r>
              <a:rPr lang="en-US" sz="3600" smtClean="0"/>
              <a:t>….and how these link together</a:t>
            </a:r>
          </a:p>
          <a:p>
            <a:pPr eaLnBrk="1" hangingPunct="1"/>
            <a:r>
              <a:rPr lang="en-US" sz="3600" smtClean="0"/>
              <a:t>…working through theoretical examples and practical ones</a:t>
            </a:r>
          </a:p>
          <a:p>
            <a:pPr eaLnBrk="1" hangingPunct="1"/>
            <a:endParaRPr 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rgbClr val="073F58"/>
                </a:solidFill>
                <a:latin typeface="Helvetica" pitchFamily="34" charset="0"/>
                <a:cs typeface="Helvetica" pitchFamily="34" charset="0"/>
              </a:rPr>
              <a:t>Intervention logic (or results chain)</a:t>
            </a:r>
            <a:br>
              <a:rPr lang="en-US" sz="4000" b="1" smtClean="0">
                <a:solidFill>
                  <a:srgbClr val="073F58"/>
                </a:solidFill>
                <a:latin typeface="Helvetica" pitchFamily="34" charset="0"/>
                <a:cs typeface="Helvetica" pitchFamily="34" charset="0"/>
              </a:rPr>
            </a:br>
            <a:endParaRPr lang="en-US" sz="4000" b="1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 14"/>
          <p:cNvGraphicFramePr/>
          <p:nvPr/>
        </p:nvGraphicFramePr>
        <p:xfrm>
          <a:off x="69171" y="1487606"/>
          <a:ext cx="8857397" cy="2028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itle 1"/>
          <p:cNvSpPr txBox="1">
            <a:spLocks/>
          </p:cNvSpPr>
          <p:nvPr/>
        </p:nvSpPr>
        <p:spPr>
          <a:xfrm>
            <a:off x="287338" y="93663"/>
            <a:ext cx="8420100" cy="1143000"/>
          </a:xfrm>
          <a:prstGeom prst="rect">
            <a:avLst/>
          </a:prstGeom>
        </p:spPr>
        <p:txBody>
          <a:bodyPr anchor="ctr">
            <a:normAutofit fontScale="92500"/>
          </a:bodyPr>
          <a:lstStyle/>
          <a:p>
            <a:pPr algn="ctr" defTabSz="457200" fontAlgn="auto">
              <a:spcAft>
                <a:spcPts val="0"/>
              </a:spcAft>
              <a:defRPr/>
            </a:pPr>
            <a:r>
              <a:rPr lang="en-US" sz="4000" dirty="0">
                <a:solidFill>
                  <a:srgbClr val="073F58"/>
                </a:solidFill>
                <a:latin typeface="Helvetica"/>
                <a:ea typeface="+mj-ea"/>
                <a:cs typeface="Helvetica"/>
              </a:rPr>
              <a:t>Intervention logic and theory of change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87338" y="6154738"/>
            <a:ext cx="8420100" cy="635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defTabSz="457200" fontAlgn="auto">
              <a:spcAft>
                <a:spcPts val="0"/>
              </a:spcAft>
              <a:defRPr/>
            </a:pPr>
            <a:r>
              <a:rPr lang="en-US" sz="2000" dirty="0">
                <a:solidFill>
                  <a:srgbClr val="073F58"/>
                </a:solidFill>
                <a:latin typeface="Helvetica"/>
                <a:ea typeface="+mj-ea"/>
                <a:cs typeface="Helvetica"/>
              </a:rPr>
              <a:t>The logic behind </a:t>
            </a:r>
            <a:r>
              <a:rPr lang="en-US" sz="2000" dirty="0" err="1">
                <a:solidFill>
                  <a:srgbClr val="073F58"/>
                </a:solidFill>
                <a:latin typeface="Helvetica"/>
                <a:ea typeface="+mj-ea"/>
                <a:cs typeface="Helvetica"/>
              </a:rPr>
              <a:t>logframes</a:t>
            </a:r>
            <a:r>
              <a:rPr lang="en-US" sz="2000" dirty="0">
                <a:solidFill>
                  <a:srgbClr val="073F58"/>
                </a:solidFill>
                <a:latin typeface="Helvetica"/>
                <a:ea typeface="+mj-ea"/>
                <a:cs typeface="Helvetica"/>
              </a:rPr>
              <a:t>, although not always articulated</a:t>
            </a:r>
          </a:p>
        </p:txBody>
      </p:sp>
      <p:sp>
        <p:nvSpPr>
          <p:cNvPr id="26" name="Up Arrow Callout 25"/>
          <p:cNvSpPr/>
          <p:nvPr/>
        </p:nvSpPr>
        <p:spPr>
          <a:xfrm>
            <a:off x="2228850" y="2898775"/>
            <a:ext cx="1490663" cy="3119438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Theory(s): explain the causality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Assumptions: underlying the functioning of the theory</a:t>
            </a:r>
          </a:p>
        </p:txBody>
      </p:sp>
      <p:sp>
        <p:nvSpPr>
          <p:cNvPr id="27" name="Up Arrow Callout 26"/>
          <p:cNvSpPr/>
          <p:nvPr/>
        </p:nvSpPr>
        <p:spPr>
          <a:xfrm>
            <a:off x="3779838" y="2898775"/>
            <a:ext cx="1490662" cy="3119438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Theory(s): explain the causality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Assumptions: underlying the functioning of the theory</a:t>
            </a:r>
          </a:p>
        </p:txBody>
      </p:sp>
      <p:sp>
        <p:nvSpPr>
          <p:cNvPr id="28" name="Up Arrow Callout 27"/>
          <p:cNvSpPr/>
          <p:nvPr/>
        </p:nvSpPr>
        <p:spPr>
          <a:xfrm>
            <a:off x="6816725" y="2898775"/>
            <a:ext cx="1490663" cy="3119438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Theory(s): explain the causality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Assumptions: underlying the functioning of the theory</a:t>
            </a:r>
          </a:p>
        </p:txBody>
      </p:sp>
      <p:sp>
        <p:nvSpPr>
          <p:cNvPr id="29" name="Up Arrow Callout 28"/>
          <p:cNvSpPr/>
          <p:nvPr/>
        </p:nvSpPr>
        <p:spPr>
          <a:xfrm>
            <a:off x="679450" y="2898775"/>
            <a:ext cx="1489075" cy="3119438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Theory(s): explain the causality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Assumptions: underlying the functioning of the theory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</p:txBody>
      </p:sp>
      <p:sp>
        <p:nvSpPr>
          <p:cNvPr id="30" name="Up Arrow Callout 29"/>
          <p:cNvSpPr/>
          <p:nvPr/>
        </p:nvSpPr>
        <p:spPr>
          <a:xfrm>
            <a:off x="5311775" y="2898775"/>
            <a:ext cx="1490663" cy="3119438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Theory(s): explain the causality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dirty="0">
              <a:solidFill>
                <a:schemeClr val="tx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500" dirty="0">
                <a:solidFill>
                  <a:schemeClr val="tx2"/>
                </a:solidFill>
              </a:rPr>
              <a:t>Assumptions: underlying the functioning of the theory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chemeClr val="tx2"/>
                </a:solidFill>
              </a:rPr>
              <a:t>Theory of change – why?</a:t>
            </a:r>
            <a:endParaRPr lang="en-US" b="1" smtClean="0">
              <a:solidFill>
                <a:schemeClr val="tx2"/>
              </a:solidFill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500" smtClean="0"/>
              <a:t>It is a structured technique for understanding how a project/programme is likely to contribute to long-term outcomes and impacts  (the “how” and “why”)</a:t>
            </a:r>
          </a:p>
          <a:p>
            <a:pPr eaLnBrk="1" hangingPunct="1">
              <a:lnSpc>
                <a:spcPct val="80000"/>
              </a:lnSpc>
            </a:pPr>
            <a:r>
              <a:rPr lang="en-GB" sz="2500" smtClean="0"/>
              <a:t>It makes explicit the </a:t>
            </a:r>
            <a:r>
              <a:rPr lang="en-GB" sz="2500" b="1" smtClean="0">
                <a:solidFill>
                  <a:schemeClr val="tx2"/>
                </a:solidFill>
              </a:rPr>
              <a:t>theory</a:t>
            </a:r>
            <a:r>
              <a:rPr lang="en-GB" sz="2500" smtClean="0"/>
              <a:t> and </a:t>
            </a:r>
            <a:r>
              <a:rPr lang="en-GB" sz="2500" b="1" smtClean="0">
                <a:solidFill>
                  <a:schemeClr val="tx2"/>
                </a:solidFill>
              </a:rPr>
              <a:t>assumptions</a:t>
            </a:r>
            <a:r>
              <a:rPr lang="en-GB" sz="2500" smtClean="0"/>
              <a:t> behind the </a:t>
            </a:r>
            <a:r>
              <a:rPr lang="en-GB" sz="2500" b="1" smtClean="0">
                <a:solidFill>
                  <a:schemeClr val="tx2"/>
                </a:solidFill>
              </a:rPr>
              <a:t>intervention logic or results chain</a:t>
            </a:r>
            <a:r>
              <a:rPr lang="en-GB" sz="2500" smtClean="0"/>
              <a:t> – from activities to outputs to outcomes to impact</a:t>
            </a:r>
          </a:p>
          <a:p>
            <a:pPr eaLnBrk="1" hangingPunct="1">
              <a:lnSpc>
                <a:spcPct val="80000"/>
              </a:lnSpc>
            </a:pPr>
            <a:r>
              <a:rPr lang="en-GB" sz="2500" smtClean="0"/>
              <a:t>It allows for creative and dynamic thinking about how to achieve impact/goals</a:t>
            </a:r>
          </a:p>
          <a:p>
            <a:pPr eaLnBrk="1" hangingPunct="1">
              <a:lnSpc>
                <a:spcPct val="80000"/>
              </a:lnSpc>
            </a:pPr>
            <a:r>
              <a:rPr lang="en-GB" sz="2500" smtClean="0"/>
              <a:t>It generates a shared understanding of what is most important and achievable - the critical path</a:t>
            </a:r>
          </a:p>
          <a:p>
            <a:pPr eaLnBrk="1" hangingPunct="1">
              <a:lnSpc>
                <a:spcPct val="80000"/>
              </a:lnSpc>
            </a:pPr>
            <a:r>
              <a:rPr lang="en-GB" sz="2500" smtClean="0"/>
              <a:t>It guides “how” and “why” a complex change process will unfold (change can be complicated and messy... not straightforward… requires in-depth understanding)</a:t>
            </a:r>
          </a:p>
          <a:p>
            <a:pPr eaLnBrk="1" hangingPunct="1">
              <a:lnSpc>
                <a:spcPct val="80000"/>
              </a:lnSpc>
            </a:pPr>
            <a:endParaRPr lang="en-US" sz="2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chemeClr val="tx2"/>
                </a:solidFill>
              </a:rPr>
              <a:t>Theory of change – what? [DFID]</a:t>
            </a:r>
            <a:endParaRPr lang="en-US" b="1" smtClean="0">
              <a:solidFill>
                <a:schemeClr val="tx2"/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700" smtClean="0"/>
              <a:t>“Needs to include an explanation of </a:t>
            </a:r>
            <a:r>
              <a:rPr lang="en-GB" sz="2700" smtClean="0">
                <a:solidFill>
                  <a:schemeClr val="tx2"/>
                </a:solidFill>
              </a:rPr>
              <a:t>how the programme’s activities contribute to the results</a:t>
            </a:r>
            <a:r>
              <a:rPr lang="en-GB" sz="2700" smtClean="0"/>
              <a:t> – not simply a list of activities followed by the results, with no explanation of how these are linked, apart from a mysterious arrow”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smtClean="0"/>
              <a:t>“It is </a:t>
            </a:r>
            <a:r>
              <a:rPr lang="en-GB" sz="2700" smtClean="0">
                <a:solidFill>
                  <a:schemeClr val="tx2"/>
                </a:solidFill>
              </a:rPr>
              <a:t>the process through which it is expected that inputs will be converted to expected outputs, outcomes and impact</a:t>
            </a:r>
            <a:r>
              <a:rPr lang="en-GB" sz="2700" smtClean="0"/>
              <a:t>”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smtClean="0"/>
              <a:t>“Articulate the </a:t>
            </a:r>
            <a:r>
              <a:rPr lang="en-GB" sz="2700" smtClean="0">
                <a:solidFill>
                  <a:schemeClr val="tx2"/>
                </a:solidFill>
              </a:rPr>
              <a:t>theories and assumptions</a:t>
            </a:r>
            <a:r>
              <a:rPr lang="en-GB" sz="2700" smtClean="0"/>
              <a:t> which underpin the anticipated change process”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smtClean="0"/>
              <a:t>It is a construct based on our world view…. And it </a:t>
            </a:r>
            <a:r>
              <a:rPr lang="en-GB" sz="2700" smtClean="0">
                <a:solidFill>
                  <a:schemeClr val="tx2"/>
                </a:solidFill>
              </a:rPr>
              <a:t>should be tested, revisited and revised.</a:t>
            </a:r>
          </a:p>
          <a:p>
            <a:pPr eaLnBrk="1" hangingPunct="1">
              <a:lnSpc>
                <a:spcPct val="80000"/>
              </a:lnSpc>
            </a:pPr>
            <a:endParaRPr lang="en-US" sz="2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tx2"/>
                </a:solidFill>
              </a:rPr>
              <a:t>Theory of change – simple yet complex!</a:t>
            </a:r>
            <a:endParaRPr lang="en-US" sz="4000" b="1" smtClean="0">
              <a:solidFill>
                <a:schemeClr val="tx2"/>
              </a:solidFill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mtClean="0"/>
              <a:t>Theory of change needs to combine: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mtClean="0"/>
              <a:t>Presentational </a:t>
            </a:r>
            <a:r>
              <a:rPr lang="en-GB" b="1" smtClean="0">
                <a:solidFill>
                  <a:schemeClr val="tx2"/>
                </a:solidFill>
              </a:rPr>
              <a:t>simplicity</a:t>
            </a:r>
            <a:r>
              <a:rPr lang="en-GB" b="1" smtClean="0"/>
              <a:t> </a:t>
            </a:r>
            <a:r>
              <a:rPr lang="en-GB" smtClean="0"/>
              <a:t>to quickly communicate the theory to all audiences, and…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b="1" smtClean="0">
                <a:solidFill>
                  <a:schemeClr val="tx2"/>
                </a:solidFill>
              </a:rPr>
              <a:t>Detailed information</a:t>
            </a:r>
            <a:r>
              <a:rPr lang="en-GB" b="1" smtClean="0"/>
              <a:t> </a:t>
            </a:r>
            <a:r>
              <a:rPr lang="en-GB" smtClean="0"/>
              <a:t>that does justice to the complexity of your programme, and explores the assumptions and evidence underpinning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chemeClr val="tx2"/>
                </a:solidFill>
              </a:rPr>
              <a:t>Theory of change</a:t>
            </a:r>
            <a:endParaRPr lang="en-US" b="1" smtClean="0">
              <a:solidFill>
                <a:schemeClr val="tx2"/>
              </a:solidFill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3000" smtClean="0"/>
              <a:t>DFID suggests providing: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sz="30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3000" smtClean="0"/>
              <a:t>-	A one line snapshot of your theory of change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3000" smtClean="0"/>
              <a:t>-	A simple diagram to give a visual summary of your theory of change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3000" smtClean="0"/>
              <a:t>-	Narrative text which gives more detail on each of the causal links (</a:t>
            </a:r>
            <a:r>
              <a:rPr lang="en-GB" sz="3000" b="1" smtClean="0">
                <a:solidFill>
                  <a:schemeClr val="tx2"/>
                </a:solidFill>
              </a:rPr>
              <a:t>theory</a:t>
            </a:r>
            <a:r>
              <a:rPr lang="en-GB" sz="3000" smtClean="0"/>
              <a:t>), the </a:t>
            </a:r>
            <a:r>
              <a:rPr lang="en-GB" sz="3000" b="1" smtClean="0">
                <a:solidFill>
                  <a:schemeClr val="tx2"/>
                </a:solidFill>
              </a:rPr>
              <a:t>assumptions</a:t>
            </a:r>
            <a:r>
              <a:rPr lang="en-GB" sz="3000" smtClean="0"/>
              <a:t> and </a:t>
            </a:r>
            <a:r>
              <a:rPr lang="en-GB" sz="3000" b="1" smtClean="0">
                <a:solidFill>
                  <a:schemeClr val="tx2"/>
                </a:solidFill>
              </a:rPr>
              <a:t>evidence</a:t>
            </a:r>
            <a:r>
              <a:rPr lang="en-GB" sz="3000" smtClean="0"/>
              <a:t> (or lack of it) for each causal link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>
                <a:sym typeface="Wingdings" pitchFamily="2" charset="2"/>
              </a:rPr>
              <a:t> </a:t>
            </a:r>
            <a:r>
              <a:rPr lang="en-US" sz="3000" smtClean="0"/>
              <a:t>(combines simplicity and complexity)</a:t>
            </a:r>
          </a:p>
          <a:p>
            <a:pPr eaLnBrk="1" hangingPunct="1">
              <a:lnSpc>
                <a:spcPct val="80000"/>
              </a:lnSpc>
            </a:pPr>
            <a:endParaRPr lang="en-US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GB" b="1" smtClean="0">
                <a:solidFill>
                  <a:schemeClr val="tx2"/>
                </a:solidFill>
              </a:rPr>
              <a:t>Logframe and Theory of Change</a:t>
            </a:r>
            <a:endParaRPr lang="en-US" b="1" smtClean="0">
              <a:solidFill>
                <a:schemeClr val="tx2"/>
              </a:solidFill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400" u="sng" smtClean="0">
                <a:solidFill>
                  <a:schemeClr val="tx2"/>
                </a:solidFill>
              </a:rPr>
              <a:t>Logframes</a:t>
            </a:r>
            <a:r>
              <a:rPr lang="en-GB" sz="2400" smtClean="0"/>
              <a:t>: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designed to simply convey the essence of a project – often attempts to describe a project in four steps (activities -&gt; poverty reduction)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linear cause-and-effect approach to complexity – deliver X (which will therefore deliver Y and Z)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increasingly used mainly as a performance framework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but </a:t>
            </a:r>
            <a:r>
              <a:rPr lang="en-GB" sz="2400" smtClean="0">
                <a:solidFill>
                  <a:schemeClr val="tx2"/>
                </a:solidFill>
              </a:rPr>
              <a:t>do not show why activities are expected to produce outcomes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400" u="sng" smtClean="0">
                <a:solidFill>
                  <a:schemeClr val="tx2"/>
                </a:solidFill>
              </a:rPr>
              <a:t>Theory of Change: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designed to </a:t>
            </a:r>
            <a:r>
              <a:rPr lang="en-GB" sz="2400" smtClean="0">
                <a:solidFill>
                  <a:schemeClr val="tx2"/>
                </a:solidFill>
              </a:rPr>
              <a:t>explain how change happens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it embraces complexity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it focuses on causality - requires articulation of why X leads to Y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it does not include indicators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/>
              <a:t>requires critical thinking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400" smtClean="0"/>
              <a:t>Complements, not alternatives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1022</Words>
  <Application>Microsoft Office PowerPoint</Application>
  <PresentationFormat>On-screen Show (4:3)</PresentationFormat>
  <Paragraphs>141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Session Four: M&amp;E System for AfT bankable projects</vt:lpstr>
      <vt:lpstr>Purpose of the session </vt:lpstr>
      <vt:lpstr>Intervention logic (or results chain) </vt:lpstr>
      <vt:lpstr>Slide 4</vt:lpstr>
      <vt:lpstr>Theory of change – why?</vt:lpstr>
      <vt:lpstr>Theory of change – what? [DFID]</vt:lpstr>
      <vt:lpstr>Theory of change – simple yet complex!</vt:lpstr>
      <vt:lpstr>Theory of change</vt:lpstr>
      <vt:lpstr>Logframe and Theory of Change</vt:lpstr>
      <vt:lpstr>How to develop a Theory of Change</vt:lpstr>
      <vt:lpstr>How to develop a Theory of Change</vt:lpstr>
      <vt:lpstr>Slide 12</vt:lpstr>
      <vt:lpstr>Slide 13</vt:lpstr>
      <vt:lpstr>Common problems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608021</dc:creator>
  <cp:lastModifiedBy>USER</cp:lastModifiedBy>
  <cp:revision>16</cp:revision>
  <dcterms:created xsi:type="dcterms:W3CDTF">2013-11-28T20:16:36Z</dcterms:created>
  <dcterms:modified xsi:type="dcterms:W3CDTF">2013-12-12T14:28:45Z</dcterms:modified>
</cp:coreProperties>
</file>